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notesSlides/notesSlide38.xml" ContentType="application/vnd.openxmlformats-officedocument.presentationml.notes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Layouts/slideLayout15.xml" ContentType="application/vnd.openxmlformats-officedocument.presentationml.slideLayout+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notesSlides/notesSlide25.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 id="2147483666" r:id="rId2"/>
  </p:sldMasterIdLst>
  <p:notesMasterIdLst>
    <p:notesMasterId r:id="rId43"/>
  </p:notesMasterIdLst>
  <p:sldIdLst>
    <p:sldId id="256" r:id="rId3"/>
    <p:sldId id="294" r:id="rId4"/>
    <p:sldId id="257" r:id="rId5"/>
    <p:sldId id="258" r:id="rId6"/>
    <p:sldId id="297" r:id="rId7"/>
    <p:sldId id="298" r:id="rId8"/>
    <p:sldId id="299" r:id="rId9"/>
    <p:sldId id="259" r:id="rId10"/>
    <p:sldId id="261" r:id="rId11"/>
    <p:sldId id="262" r:id="rId12"/>
    <p:sldId id="263" r:id="rId13"/>
    <p:sldId id="265" r:id="rId14"/>
    <p:sldId id="266" r:id="rId15"/>
    <p:sldId id="267" r:id="rId16"/>
    <p:sldId id="268" r:id="rId17"/>
    <p:sldId id="269"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5" r:id="rId41"/>
    <p:sldId id="296" r:id="rId42"/>
  </p:sldIdLst>
  <p:sldSz cx="9144000" cy="5143500" type="screen16x9"/>
  <p:notesSz cx="6858000" cy="9144000"/>
  <p:embeddedFontLst>
    <p:embeddedFont>
      <p:font typeface="Aharoni" pitchFamily="2" charset="-79"/>
      <p:bold r:id="rId44"/>
    </p:embeddedFont>
    <p:embeddedFont>
      <p:font typeface="Roboto Light" charset="0"/>
      <p:regular r:id="rId45"/>
      <p:bold r:id="rId46"/>
      <p:italic r:id="rId47"/>
      <p:boldItalic r:id="rId48"/>
    </p:embeddedFont>
    <p:embeddedFont>
      <p:font typeface="Arial Black" pitchFamily="34" charset="0"/>
      <p:bold r:id="rId49"/>
    </p:embeddedFont>
    <p:embeddedFont>
      <p:font typeface="Agency FB" pitchFamily="34" charset="0"/>
      <p:regular r:id="rId50"/>
      <p:bold r:id="rId51"/>
    </p:embeddedFont>
    <p:embeddedFont>
      <p:font typeface="Roboto Black" charset="0"/>
      <p:bold r:id="rId52"/>
      <p:boldItalic r:id="rId53"/>
    </p:embeddedFont>
    <p:embeddedFont>
      <p:font typeface="Impact" pitchFamily="34" charset="0"/>
      <p:regular r:id="rId54"/>
    </p:embeddedFont>
    <p:embeddedFont>
      <p:font typeface="Rockwell" pitchFamily="18" charset="0"/>
      <p:regular r:id="rId55"/>
      <p:bold r:id="rId56"/>
      <p:italic r:id="rId57"/>
      <p:boldItalic r:id="rId58"/>
    </p:embeddedFont>
    <p:embeddedFont>
      <p:font typeface="Proxima Nova" charset="0"/>
      <p:regular r:id="rId59"/>
      <p:bold r:id="rId60"/>
      <p:italic r:id="rId61"/>
      <p:boldItalic r:id="rId62"/>
    </p:embeddedFont>
    <p:embeddedFont>
      <p:font typeface="Proxima Nova Semibold" charset="0"/>
      <p:regular r:id="rId63"/>
      <p:bold r:id="rId64"/>
      <p:boldItalic r:id="rId65"/>
    </p:embeddedFont>
    <p:embeddedFont>
      <p:font typeface="Bree Serif" charset="0"/>
      <p:regular r:id="rId66"/>
    </p:embeddedFont>
    <p:embeddedFont>
      <p:font typeface="Roboto Mono Regular" charset="0"/>
      <p:regular r:id="rId67"/>
      <p:bold r:id="rId68"/>
      <p:italic r:id="rId69"/>
      <p:boldItalic r:id="rId70"/>
    </p:embeddedFont>
    <p:embeddedFont>
      <p:font typeface="Didact Gothic" charset="0"/>
      <p:regular r:id="rId71"/>
    </p:embeddedFont>
    <p:embeddedFont>
      <p:font typeface="Roboto Thin"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62" autoAdjust="0"/>
    <p:restoredTop sz="99104" autoAdjust="0"/>
  </p:normalViewPr>
  <p:slideViewPr>
    <p:cSldViewPr>
      <p:cViewPr varScale="1">
        <p:scale>
          <a:sx n="97" d="100"/>
          <a:sy n="97" d="100"/>
        </p:scale>
        <p:origin x="-540" y="-9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font" Target="fonts/font20.fntdata"/><Relationship Id="rId68" Type="http://schemas.openxmlformats.org/officeDocument/2006/relationships/font" Target="fonts/font25.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28.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font" Target="fonts/font23.fntdata"/><Relationship Id="rId74" Type="http://schemas.openxmlformats.org/officeDocument/2006/relationships/font" Target="fonts/font31.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8.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73" Type="http://schemas.openxmlformats.org/officeDocument/2006/relationships/font" Target="fonts/font30.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font" Target="fonts/font26.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8.fntdata"/><Relationship Id="rId72" Type="http://schemas.openxmlformats.org/officeDocument/2006/relationships/font" Target="fonts/font2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font" Target="fonts/font27.fntdata"/><Relationship Id="rId75"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 Id="rId57" Type="http://schemas.openxmlformats.org/officeDocument/2006/relationships/font" Target="fonts/font14.fntdata"/></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5bb3dc62fd_0_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bbcd31a2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5bb3dc62fd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5bb3dc62fd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5bb3dc62fd_0_1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5bb3dc62fd_0_1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5bb3dc62fd_0_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
        <p:cNvGrpSpPr/>
        <p:nvPr/>
      </p:nvGrpSpPr>
      <p:grpSpPr>
        <a:xfrm>
          <a:off x="0" y="0"/>
          <a:ext cx="0" cy="0"/>
          <a:chOff x="0" y="0"/>
          <a:chExt cx="0" cy="0"/>
        </a:xfrm>
      </p:grpSpPr>
      <p:sp>
        <p:nvSpPr>
          <p:cNvPr id="1101" name="Google Shape;1101;g5bb3dc62fd_0_1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 name="Google Shape;1102;g5bb3dc62fd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5d5c1b5eee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5d5c1b5ee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d5c1b5eee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d5c1b5ee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5fb8c01d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5fb8c01d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5fb8c01da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5fb8c01da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
        <p:cNvGrpSpPr/>
        <p:nvPr/>
      </p:nvGrpSpPr>
      <p:grpSpPr>
        <a:xfrm>
          <a:off x="0" y="0"/>
          <a:ext cx="0" cy="0"/>
          <a:chOff x="0" y="0"/>
          <a:chExt cx="0" cy="0"/>
        </a:xfrm>
      </p:grpSpPr>
      <p:sp>
        <p:nvSpPr>
          <p:cNvPr id="1309" name="Google Shape;1309;g5fb8c01da4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 name="Google Shape;1310;g5fb8c01da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9"/>
        <p:cNvGrpSpPr/>
        <p:nvPr/>
      </p:nvGrpSpPr>
      <p:grpSpPr>
        <a:xfrm>
          <a:off x="0" y="0"/>
          <a:ext cx="0" cy="0"/>
          <a:chOff x="0" y="0"/>
          <a:chExt cx="0" cy="0"/>
        </a:xfrm>
      </p:grpSpPr>
      <p:sp>
        <p:nvSpPr>
          <p:cNvPr id="3800" name="Google Shape;3800;g5fb8c01da4_0_2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1" name="Google Shape;3801;g5fb8c01da4_0_2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5"/>
        <p:cNvGrpSpPr/>
        <p:nvPr/>
      </p:nvGrpSpPr>
      <p:grpSpPr>
        <a:xfrm>
          <a:off x="0" y="0"/>
          <a:ext cx="0" cy="0"/>
          <a:chOff x="0" y="0"/>
          <a:chExt cx="0" cy="0"/>
        </a:xfrm>
      </p:grpSpPr>
      <p:sp>
        <p:nvSpPr>
          <p:cNvPr id="4416" name="Google Shape;4416;g5fb8c01da4_0_3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7" name="Google Shape;4417;g5fb8c01da4_0_3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5"/>
        <p:cNvGrpSpPr/>
        <p:nvPr/>
      </p:nvGrpSpPr>
      <p:grpSpPr>
        <a:xfrm>
          <a:off x="0" y="0"/>
          <a:ext cx="0" cy="0"/>
          <a:chOff x="0" y="0"/>
          <a:chExt cx="0" cy="0"/>
        </a:xfrm>
      </p:grpSpPr>
      <p:sp>
        <p:nvSpPr>
          <p:cNvPr id="5126" name="Google Shape;5126;g5fb8c01da4_0_3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7" name="Google Shape;5127;g5fb8c01da4_0_3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1"/>
        <p:cNvGrpSpPr/>
        <p:nvPr/>
      </p:nvGrpSpPr>
      <p:grpSpPr>
        <a:xfrm>
          <a:off x="0" y="0"/>
          <a:ext cx="0" cy="0"/>
          <a:chOff x="0" y="0"/>
          <a:chExt cx="0" cy="0"/>
        </a:xfrm>
      </p:grpSpPr>
      <p:sp>
        <p:nvSpPr>
          <p:cNvPr id="5522" name="Google Shape;5522;g5fb8c01da4_0_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3" name="Google Shape;5523;g5fb8c01da4_0_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4"/>
        <p:cNvGrpSpPr/>
        <p:nvPr/>
      </p:nvGrpSpPr>
      <p:grpSpPr>
        <a:xfrm>
          <a:off x="0" y="0"/>
          <a:ext cx="0" cy="0"/>
          <a:chOff x="0" y="0"/>
          <a:chExt cx="0" cy="0"/>
        </a:xfrm>
      </p:grpSpPr>
      <p:sp>
        <p:nvSpPr>
          <p:cNvPr id="6115" name="Google Shape;6115;g5fb8c01da4_0_48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6" name="Google Shape;6116;g5fb8c01da4_0_4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9"/>
        <p:cNvGrpSpPr/>
        <p:nvPr/>
      </p:nvGrpSpPr>
      <p:grpSpPr>
        <a:xfrm>
          <a:off x="0" y="0"/>
          <a:ext cx="0" cy="0"/>
          <a:chOff x="0" y="0"/>
          <a:chExt cx="0" cy="0"/>
        </a:xfrm>
      </p:grpSpPr>
      <p:sp>
        <p:nvSpPr>
          <p:cNvPr id="6650" name="Google Shape;6650;g5fb8c01da4_0_5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1" name="Google Shape;6651;g5fb8c01da4_0_5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4"/>
        <p:cNvGrpSpPr/>
        <p:nvPr/>
      </p:nvGrpSpPr>
      <p:grpSpPr>
        <a:xfrm>
          <a:off x="0" y="0"/>
          <a:ext cx="0" cy="0"/>
          <a:chOff x="0" y="0"/>
          <a:chExt cx="0" cy="0"/>
        </a:xfrm>
      </p:grpSpPr>
      <p:sp>
        <p:nvSpPr>
          <p:cNvPr id="6935" name="Google Shape;6935;g5fb8c01da4_0_56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6" name="Google Shape;6936;g5fb8c01da4_0_5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6"/>
        <p:cNvGrpSpPr/>
        <p:nvPr/>
      </p:nvGrpSpPr>
      <p:grpSpPr>
        <a:xfrm>
          <a:off x="0" y="0"/>
          <a:ext cx="0" cy="0"/>
          <a:chOff x="0" y="0"/>
          <a:chExt cx="0" cy="0"/>
        </a:xfrm>
      </p:grpSpPr>
      <p:sp>
        <p:nvSpPr>
          <p:cNvPr id="7377" name="Google Shape;7377;g5fb8c01da4_0_60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8" name="Google Shape;7378;g5fb8c01da4_0_6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2"/>
        <p:cNvGrpSpPr/>
        <p:nvPr/>
      </p:nvGrpSpPr>
      <p:grpSpPr>
        <a:xfrm>
          <a:off x="0" y="0"/>
          <a:ext cx="0" cy="0"/>
          <a:chOff x="0" y="0"/>
          <a:chExt cx="0" cy="0"/>
        </a:xfrm>
      </p:grpSpPr>
      <p:sp>
        <p:nvSpPr>
          <p:cNvPr id="7743" name="Google Shape;7743;g5fb8c01da4_0_6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4" name="Google Shape;7744;g5fb8c01da4_0_6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6"/>
        <p:cNvGrpSpPr/>
        <p:nvPr/>
      </p:nvGrpSpPr>
      <p:grpSpPr>
        <a:xfrm>
          <a:off x="0" y="0"/>
          <a:ext cx="0" cy="0"/>
          <a:chOff x="0" y="0"/>
          <a:chExt cx="0" cy="0"/>
        </a:xfrm>
      </p:grpSpPr>
      <p:sp>
        <p:nvSpPr>
          <p:cNvPr id="8247" name="Google Shape;8247;g5fb8c01da4_0_69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8" name="Google Shape;8248;g5fb8c01da4_0_6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2"/>
        <p:cNvGrpSpPr/>
        <p:nvPr/>
      </p:nvGrpSpPr>
      <p:grpSpPr>
        <a:xfrm>
          <a:off x="0" y="0"/>
          <a:ext cx="0" cy="0"/>
          <a:chOff x="0" y="0"/>
          <a:chExt cx="0" cy="0"/>
        </a:xfrm>
      </p:grpSpPr>
      <p:sp>
        <p:nvSpPr>
          <p:cNvPr id="8643" name="Google Shape;8643;g5fb8c01da4_0_7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4" name="Google Shape;8644;g5fb8c01da4_0_7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5"/>
        <p:cNvGrpSpPr/>
        <p:nvPr/>
      </p:nvGrpSpPr>
      <p:grpSpPr>
        <a:xfrm>
          <a:off x="0" y="0"/>
          <a:ext cx="0" cy="0"/>
          <a:chOff x="0" y="0"/>
          <a:chExt cx="0" cy="0"/>
        </a:xfrm>
      </p:grpSpPr>
      <p:sp>
        <p:nvSpPr>
          <p:cNvPr id="9186" name="Google Shape;9186;g5fb8c01da4_0_78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7" name="Google Shape;9187;g5fb8c01da4_0_7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6"/>
        <p:cNvGrpSpPr/>
        <p:nvPr/>
      </p:nvGrpSpPr>
      <p:grpSpPr>
        <a:xfrm>
          <a:off x="0" y="0"/>
          <a:ext cx="0" cy="0"/>
          <a:chOff x="0" y="0"/>
          <a:chExt cx="0" cy="0"/>
        </a:xfrm>
      </p:grpSpPr>
      <p:sp>
        <p:nvSpPr>
          <p:cNvPr id="9657" name="Google Shape;9657;g5fb8c01da4_0_8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8" name="Google Shape;9658;g5fb8c01da4_0_8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5bb3dc62fd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3000"/>
              <a:buFont typeface="Roboto Black"/>
              <a:buNone/>
              <a:defRPr sz="3000" b="0">
                <a:solidFill>
                  <a:schemeClr val="accent1"/>
                </a:solidFill>
                <a:latin typeface="Roboto Black"/>
                <a:ea typeface="Roboto Black"/>
                <a:cs typeface="Roboto Black"/>
                <a:sym typeface="Roboto Black"/>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200"/>
            </a:lvl1pPr>
            <a:lvl2pPr lvl="1" algn="r">
              <a:lnSpc>
                <a:spcPct val="100000"/>
              </a:lnSpc>
              <a:spcBef>
                <a:spcPts val="0"/>
              </a:spcBef>
              <a:spcAft>
                <a:spcPts val="0"/>
              </a:spcAft>
              <a:buClr>
                <a:schemeClr val="accent1"/>
              </a:buClr>
              <a:buSzPts val="1200"/>
              <a:buNone/>
              <a:defRPr sz="1200">
                <a:solidFill>
                  <a:schemeClr val="accent1"/>
                </a:solidFill>
              </a:defRPr>
            </a:lvl2pPr>
            <a:lvl3pPr lvl="2" algn="r">
              <a:lnSpc>
                <a:spcPct val="100000"/>
              </a:lnSpc>
              <a:spcBef>
                <a:spcPts val="0"/>
              </a:spcBef>
              <a:spcAft>
                <a:spcPts val="0"/>
              </a:spcAft>
              <a:buClr>
                <a:schemeClr val="accent1"/>
              </a:buClr>
              <a:buSzPts val="1200"/>
              <a:buNone/>
              <a:defRPr sz="1200">
                <a:solidFill>
                  <a:schemeClr val="accent1"/>
                </a:solidFill>
              </a:defRPr>
            </a:lvl3pPr>
            <a:lvl4pPr lvl="3" algn="r">
              <a:lnSpc>
                <a:spcPct val="100000"/>
              </a:lnSpc>
              <a:spcBef>
                <a:spcPts val="0"/>
              </a:spcBef>
              <a:spcAft>
                <a:spcPts val="0"/>
              </a:spcAft>
              <a:buClr>
                <a:schemeClr val="accent1"/>
              </a:buClr>
              <a:buSzPts val="1200"/>
              <a:buNone/>
              <a:defRPr sz="1200">
                <a:solidFill>
                  <a:schemeClr val="accent1"/>
                </a:solidFill>
              </a:defRPr>
            </a:lvl4pPr>
            <a:lvl5pPr lvl="4" algn="r">
              <a:lnSpc>
                <a:spcPct val="100000"/>
              </a:lnSpc>
              <a:spcBef>
                <a:spcPts val="0"/>
              </a:spcBef>
              <a:spcAft>
                <a:spcPts val="0"/>
              </a:spcAft>
              <a:buClr>
                <a:schemeClr val="accent1"/>
              </a:buClr>
              <a:buSzPts val="1200"/>
              <a:buNone/>
              <a:defRPr sz="1200">
                <a:solidFill>
                  <a:schemeClr val="accent1"/>
                </a:solidFill>
              </a:defRPr>
            </a:lvl5pPr>
            <a:lvl6pPr lvl="5" algn="r">
              <a:lnSpc>
                <a:spcPct val="100000"/>
              </a:lnSpc>
              <a:spcBef>
                <a:spcPts val="0"/>
              </a:spcBef>
              <a:spcAft>
                <a:spcPts val="0"/>
              </a:spcAft>
              <a:buClr>
                <a:schemeClr val="accent1"/>
              </a:buClr>
              <a:buSzPts val="1200"/>
              <a:buNone/>
              <a:defRPr sz="1200">
                <a:solidFill>
                  <a:schemeClr val="accent1"/>
                </a:solidFill>
              </a:defRPr>
            </a:lvl6pPr>
            <a:lvl7pPr lvl="6" algn="r">
              <a:lnSpc>
                <a:spcPct val="100000"/>
              </a:lnSpc>
              <a:spcBef>
                <a:spcPts val="0"/>
              </a:spcBef>
              <a:spcAft>
                <a:spcPts val="0"/>
              </a:spcAft>
              <a:buClr>
                <a:schemeClr val="accent1"/>
              </a:buClr>
              <a:buSzPts val="1200"/>
              <a:buNone/>
              <a:defRPr sz="1200">
                <a:solidFill>
                  <a:schemeClr val="accent1"/>
                </a:solidFill>
              </a:defRPr>
            </a:lvl7pPr>
            <a:lvl8pPr lvl="7" algn="r">
              <a:lnSpc>
                <a:spcPct val="100000"/>
              </a:lnSpc>
              <a:spcBef>
                <a:spcPts val="0"/>
              </a:spcBef>
              <a:spcAft>
                <a:spcPts val="0"/>
              </a:spcAft>
              <a:buClr>
                <a:schemeClr val="accent1"/>
              </a:buClr>
              <a:buSzPts val="1200"/>
              <a:buNone/>
              <a:defRPr sz="1200">
                <a:solidFill>
                  <a:schemeClr val="accent1"/>
                </a:solidFill>
              </a:defRPr>
            </a:lvl8pPr>
            <a:lvl9pPr lvl="8" algn="r">
              <a:lnSpc>
                <a:spcPct val="100000"/>
              </a:lnSpc>
              <a:spcBef>
                <a:spcPts val="0"/>
              </a:spcBef>
              <a:spcAft>
                <a:spcPts val="0"/>
              </a:spcAft>
              <a:buClr>
                <a:schemeClr val="accent1"/>
              </a:buClr>
              <a:buSzPts val="1200"/>
              <a:buNone/>
              <a:defRPr sz="1200">
                <a:solidFill>
                  <a:schemeClr val="accen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SzPts val="1100"/>
              <a:buFont typeface="Roboto Black"/>
              <a:buNone/>
              <a:defRPr sz="1100" b="0">
                <a:latin typeface="Roboto Black"/>
                <a:ea typeface="Roboto Black"/>
                <a:cs typeface="Roboto Black"/>
                <a:sym typeface="Roboto Black"/>
              </a:defRPr>
            </a:lvl1pPr>
            <a:lvl2pPr lvl="1" rtl="0">
              <a:spcBef>
                <a:spcPts val="0"/>
              </a:spcBef>
              <a:spcAft>
                <a:spcPts val="0"/>
              </a:spcAft>
              <a:buSzPts val="1100"/>
              <a:buFont typeface="Roboto Black"/>
              <a:buNone/>
              <a:defRPr sz="1100" b="0">
                <a:latin typeface="Roboto Black"/>
                <a:ea typeface="Roboto Black"/>
                <a:cs typeface="Roboto Black"/>
                <a:sym typeface="Roboto Black"/>
              </a:defRPr>
            </a:lvl2pPr>
            <a:lvl3pPr lvl="2" rtl="0">
              <a:spcBef>
                <a:spcPts val="0"/>
              </a:spcBef>
              <a:spcAft>
                <a:spcPts val="0"/>
              </a:spcAft>
              <a:buSzPts val="1100"/>
              <a:buFont typeface="Roboto Black"/>
              <a:buNone/>
              <a:defRPr sz="1100" b="0">
                <a:latin typeface="Roboto Black"/>
                <a:ea typeface="Roboto Black"/>
                <a:cs typeface="Roboto Black"/>
                <a:sym typeface="Roboto Black"/>
              </a:defRPr>
            </a:lvl3pPr>
            <a:lvl4pPr lvl="3" rtl="0">
              <a:spcBef>
                <a:spcPts val="0"/>
              </a:spcBef>
              <a:spcAft>
                <a:spcPts val="0"/>
              </a:spcAft>
              <a:buSzPts val="1100"/>
              <a:buFont typeface="Roboto Black"/>
              <a:buNone/>
              <a:defRPr sz="1100" b="0">
                <a:latin typeface="Roboto Black"/>
                <a:ea typeface="Roboto Black"/>
                <a:cs typeface="Roboto Black"/>
                <a:sym typeface="Roboto Black"/>
              </a:defRPr>
            </a:lvl4pPr>
            <a:lvl5pPr lvl="4" rtl="0">
              <a:spcBef>
                <a:spcPts val="0"/>
              </a:spcBef>
              <a:spcAft>
                <a:spcPts val="0"/>
              </a:spcAft>
              <a:buSzPts val="1100"/>
              <a:buFont typeface="Roboto Black"/>
              <a:buNone/>
              <a:defRPr sz="1100" b="0">
                <a:latin typeface="Roboto Black"/>
                <a:ea typeface="Roboto Black"/>
                <a:cs typeface="Roboto Black"/>
                <a:sym typeface="Roboto Black"/>
              </a:defRPr>
            </a:lvl5pPr>
            <a:lvl6pPr lvl="5" rtl="0">
              <a:spcBef>
                <a:spcPts val="0"/>
              </a:spcBef>
              <a:spcAft>
                <a:spcPts val="0"/>
              </a:spcAft>
              <a:buSzPts val="1100"/>
              <a:buFont typeface="Roboto Black"/>
              <a:buNone/>
              <a:defRPr sz="1100" b="0">
                <a:latin typeface="Roboto Black"/>
                <a:ea typeface="Roboto Black"/>
                <a:cs typeface="Roboto Black"/>
                <a:sym typeface="Roboto Black"/>
              </a:defRPr>
            </a:lvl6pPr>
            <a:lvl7pPr lvl="6" rtl="0">
              <a:spcBef>
                <a:spcPts val="0"/>
              </a:spcBef>
              <a:spcAft>
                <a:spcPts val="0"/>
              </a:spcAft>
              <a:buSzPts val="1100"/>
              <a:buFont typeface="Roboto Black"/>
              <a:buNone/>
              <a:defRPr sz="1100" b="0">
                <a:latin typeface="Roboto Black"/>
                <a:ea typeface="Roboto Black"/>
                <a:cs typeface="Roboto Black"/>
                <a:sym typeface="Roboto Black"/>
              </a:defRPr>
            </a:lvl7pPr>
            <a:lvl8pPr lvl="7" rtl="0">
              <a:spcBef>
                <a:spcPts val="0"/>
              </a:spcBef>
              <a:spcAft>
                <a:spcPts val="0"/>
              </a:spcAft>
              <a:buSzPts val="1100"/>
              <a:buFont typeface="Roboto Black"/>
              <a:buNone/>
              <a:defRPr sz="1100" b="0">
                <a:latin typeface="Roboto Black"/>
                <a:ea typeface="Roboto Black"/>
                <a:cs typeface="Roboto Black"/>
                <a:sym typeface="Roboto Black"/>
              </a:defRPr>
            </a:lvl8pPr>
            <a:lvl9pPr lvl="8" rtl="0">
              <a:spcBef>
                <a:spcPts val="0"/>
              </a:spcBef>
              <a:spcAft>
                <a:spcPts val="0"/>
              </a:spcAft>
              <a:buSzPts val="1100"/>
              <a:buFont typeface="Roboto Black"/>
              <a:buNone/>
              <a:defRPr sz="1100" b="0">
                <a:latin typeface="Roboto Black"/>
                <a:ea typeface="Roboto Black"/>
                <a:cs typeface="Roboto Black"/>
                <a:sym typeface="Roboto Black"/>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SzPts val="1100"/>
              <a:buFont typeface="Roboto Black"/>
              <a:buNone/>
              <a:defRPr sz="1100" b="0">
                <a:latin typeface="Roboto Black"/>
                <a:ea typeface="Roboto Black"/>
                <a:cs typeface="Roboto Black"/>
                <a:sym typeface="Roboto Black"/>
              </a:defRPr>
            </a:lvl1pPr>
            <a:lvl2pPr lvl="1" rtl="0">
              <a:spcBef>
                <a:spcPts val="0"/>
              </a:spcBef>
              <a:spcAft>
                <a:spcPts val="0"/>
              </a:spcAft>
              <a:buSzPts val="1100"/>
              <a:buFont typeface="Roboto Black"/>
              <a:buNone/>
              <a:defRPr sz="1100" b="0">
                <a:latin typeface="Roboto Black"/>
                <a:ea typeface="Roboto Black"/>
                <a:cs typeface="Roboto Black"/>
                <a:sym typeface="Roboto Black"/>
              </a:defRPr>
            </a:lvl2pPr>
            <a:lvl3pPr lvl="2" rtl="0">
              <a:spcBef>
                <a:spcPts val="0"/>
              </a:spcBef>
              <a:spcAft>
                <a:spcPts val="0"/>
              </a:spcAft>
              <a:buSzPts val="1100"/>
              <a:buFont typeface="Roboto Black"/>
              <a:buNone/>
              <a:defRPr sz="1100" b="0">
                <a:latin typeface="Roboto Black"/>
                <a:ea typeface="Roboto Black"/>
                <a:cs typeface="Roboto Black"/>
                <a:sym typeface="Roboto Black"/>
              </a:defRPr>
            </a:lvl3pPr>
            <a:lvl4pPr lvl="3" rtl="0">
              <a:spcBef>
                <a:spcPts val="0"/>
              </a:spcBef>
              <a:spcAft>
                <a:spcPts val="0"/>
              </a:spcAft>
              <a:buSzPts val="1100"/>
              <a:buFont typeface="Roboto Black"/>
              <a:buNone/>
              <a:defRPr sz="1100" b="0">
                <a:latin typeface="Roboto Black"/>
                <a:ea typeface="Roboto Black"/>
                <a:cs typeface="Roboto Black"/>
                <a:sym typeface="Roboto Black"/>
              </a:defRPr>
            </a:lvl4pPr>
            <a:lvl5pPr lvl="4" rtl="0">
              <a:spcBef>
                <a:spcPts val="0"/>
              </a:spcBef>
              <a:spcAft>
                <a:spcPts val="0"/>
              </a:spcAft>
              <a:buSzPts val="1100"/>
              <a:buFont typeface="Roboto Black"/>
              <a:buNone/>
              <a:defRPr sz="1100" b="0">
                <a:latin typeface="Roboto Black"/>
                <a:ea typeface="Roboto Black"/>
                <a:cs typeface="Roboto Black"/>
                <a:sym typeface="Roboto Black"/>
              </a:defRPr>
            </a:lvl5pPr>
            <a:lvl6pPr lvl="5" rtl="0">
              <a:spcBef>
                <a:spcPts val="0"/>
              </a:spcBef>
              <a:spcAft>
                <a:spcPts val="0"/>
              </a:spcAft>
              <a:buSzPts val="1100"/>
              <a:buFont typeface="Roboto Black"/>
              <a:buNone/>
              <a:defRPr sz="1100" b="0">
                <a:latin typeface="Roboto Black"/>
                <a:ea typeface="Roboto Black"/>
                <a:cs typeface="Roboto Black"/>
                <a:sym typeface="Roboto Black"/>
              </a:defRPr>
            </a:lvl6pPr>
            <a:lvl7pPr lvl="6" rtl="0">
              <a:spcBef>
                <a:spcPts val="0"/>
              </a:spcBef>
              <a:spcAft>
                <a:spcPts val="0"/>
              </a:spcAft>
              <a:buSzPts val="1100"/>
              <a:buFont typeface="Roboto Black"/>
              <a:buNone/>
              <a:defRPr sz="1100" b="0">
                <a:latin typeface="Roboto Black"/>
                <a:ea typeface="Roboto Black"/>
                <a:cs typeface="Roboto Black"/>
                <a:sym typeface="Roboto Black"/>
              </a:defRPr>
            </a:lvl7pPr>
            <a:lvl8pPr lvl="7" rtl="0">
              <a:spcBef>
                <a:spcPts val="0"/>
              </a:spcBef>
              <a:spcAft>
                <a:spcPts val="0"/>
              </a:spcAft>
              <a:buSzPts val="1100"/>
              <a:buFont typeface="Roboto Black"/>
              <a:buNone/>
              <a:defRPr sz="1100" b="0">
                <a:latin typeface="Roboto Black"/>
                <a:ea typeface="Roboto Black"/>
                <a:cs typeface="Roboto Black"/>
                <a:sym typeface="Roboto Black"/>
              </a:defRPr>
            </a:lvl8pPr>
            <a:lvl9pPr lvl="8" rtl="0">
              <a:spcBef>
                <a:spcPts val="0"/>
              </a:spcBef>
              <a:spcAft>
                <a:spcPts val="0"/>
              </a:spcAft>
              <a:buSzPts val="1100"/>
              <a:buFont typeface="Roboto Black"/>
              <a:buNone/>
              <a:defRPr sz="1100" b="0">
                <a:latin typeface="Roboto Black"/>
                <a:ea typeface="Roboto Black"/>
                <a:cs typeface="Roboto Black"/>
                <a:sym typeface="Roboto Black"/>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SzPts val="1100"/>
              <a:buFont typeface="Roboto Black"/>
              <a:buNone/>
              <a:defRPr sz="1100" b="0">
                <a:latin typeface="Roboto Black"/>
                <a:ea typeface="Roboto Black"/>
                <a:cs typeface="Roboto Black"/>
                <a:sym typeface="Roboto Black"/>
              </a:defRPr>
            </a:lvl1pPr>
            <a:lvl2pPr lvl="1" rtl="0">
              <a:spcBef>
                <a:spcPts val="0"/>
              </a:spcBef>
              <a:spcAft>
                <a:spcPts val="0"/>
              </a:spcAft>
              <a:buSzPts val="1100"/>
              <a:buFont typeface="Roboto Black"/>
              <a:buNone/>
              <a:defRPr sz="1100" b="0">
                <a:latin typeface="Roboto Black"/>
                <a:ea typeface="Roboto Black"/>
                <a:cs typeface="Roboto Black"/>
                <a:sym typeface="Roboto Black"/>
              </a:defRPr>
            </a:lvl2pPr>
            <a:lvl3pPr lvl="2" rtl="0">
              <a:spcBef>
                <a:spcPts val="0"/>
              </a:spcBef>
              <a:spcAft>
                <a:spcPts val="0"/>
              </a:spcAft>
              <a:buSzPts val="1100"/>
              <a:buFont typeface="Roboto Black"/>
              <a:buNone/>
              <a:defRPr sz="1100" b="0">
                <a:latin typeface="Roboto Black"/>
                <a:ea typeface="Roboto Black"/>
                <a:cs typeface="Roboto Black"/>
                <a:sym typeface="Roboto Black"/>
              </a:defRPr>
            </a:lvl3pPr>
            <a:lvl4pPr lvl="3" rtl="0">
              <a:spcBef>
                <a:spcPts val="0"/>
              </a:spcBef>
              <a:spcAft>
                <a:spcPts val="0"/>
              </a:spcAft>
              <a:buSzPts val="1100"/>
              <a:buFont typeface="Roboto Black"/>
              <a:buNone/>
              <a:defRPr sz="1100" b="0">
                <a:latin typeface="Roboto Black"/>
                <a:ea typeface="Roboto Black"/>
                <a:cs typeface="Roboto Black"/>
                <a:sym typeface="Roboto Black"/>
              </a:defRPr>
            </a:lvl4pPr>
            <a:lvl5pPr lvl="4" rtl="0">
              <a:spcBef>
                <a:spcPts val="0"/>
              </a:spcBef>
              <a:spcAft>
                <a:spcPts val="0"/>
              </a:spcAft>
              <a:buSzPts val="1100"/>
              <a:buFont typeface="Roboto Black"/>
              <a:buNone/>
              <a:defRPr sz="1100" b="0">
                <a:latin typeface="Roboto Black"/>
                <a:ea typeface="Roboto Black"/>
                <a:cs typeface="Roboto Black"/>
                <a:sym typeface="Roboto Black"/>
              </a:defRPr>
            </a:lvl5pPr>
            <a:lvl6pPr lvl="5" rtl="0">
              <a:spcBef>
                <a:spcPts val="0"/>
              </a:spcBef>
              <a:spcAft>
                <a:spcPts val="0"/>
              </a:spcAft>
              <a:buSzPts val="1100"/>
              <a:buFont typeface="Roboto Black"/>
              <a:buNone/>
              <a:defRPr sz="1100" b="0">
                <a:latin typeface="Roboto Black"/>
                <a:ea typeface="Roboto Black"/>
                <a:cs typeface="Roboto Black"/>
                <a:sym typeface="Roboto Black"/>
              </a:defRPr>
            </a:lvl6pPr>
            <a:lvl7pPr lvl="6" rtl="0">
              <a:spcBef>
                <a:spcPts val="0"/>
              </a:spcBef>
              <a:spcAft>
                <a:spcPts val="0"/>
              </a:spcAft>
              <a:buSzPts val="1100"/>
              <a:buFont typeface="Roboto Black"/>
              <a:buNone/>
              <a:defRPr sz="1100" b="0">
                <a:latin typeface="Roboto Black"/>
                <a:ea typeface="Roboto Black"/>
                <a:cs typeface="Roboto Black"/>
                <a:sym typeface="Roboto Black"/>
              </a:defRPr>
            </a:lvl7pPr>
            <a:lvl8pPr lvl="7" rtl="0">
              <a:spcBef>
                <a:spcPts val="0"/>
              </a:spcBef>
              <a:spcAft>
                <a:spcPts val="0"/>
              </a:spcAft>
              <a:buSzPts val="1100"/>
              <a:buFont typeface="Roboto Black"/>
              <a:buNone/>
              <a:defRPr sz="1100" b="0">
                <a:latin typeface="Roboto Black"/>
                <a:ea typeface="Roboto Black"/>
                <a:cs typeface="Roboto Black"/>
                <a:sym typeface="Roboto Black"/>
              </a:defRPr>
            </a:lvl8pPr>
            <a:lvl9pPr lvl="8" rtl="0">
              <a:spcBef>
                <a:spcPts val="0"/>
              </a:spcBef>
              <a:spcAft>
                <a:spcPts val="0"/>
              </a:spcAft>
              <a:buSzPts val="1100"/>
              <a:buFont typeface="Roboto Black"/>
              <a:buNone/>
              <a:defRPr sz="1100" b="0">
                <a:latin typeface="Roboto Black"/>
                <a:ea typeface="Roboto Black"/>
                <a:cs typeface="Roboto Black"/>
                <a:sym typeface="Roboto Black"/>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Roboto Black"/>
              <a:buNone/>
              <a:defRPr sz="30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Roboto Black"/>
              <a:buNone/>
              <a:defRPr sz="30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Black"/>
              <a:buNone/>
              <a:defRPr sz="3000" b="0">
                <a:latin typeface="Roboto Black"/>
                <a:ea typeface="Roboto Black"/>
                <a:cs typeface="Roboto Black"/>
                <a:sym typeface="Roboto Black"/>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RESOURCES">
  <p:cSld name="TITLE_1_1_2_1_1_1">
    <p:bg>
      <p:bgPr>
        <a:solidFill>
          <a:schemeClr val="accent1"/>
        </a:solidFill>
        <a:effectLst/>
      </p:bgPr>
    </p:bg>
    <p:spTree>
      <p:nvGrpSpPr>
        <p:cNvPr id="1"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16"/>
          <p:cNvSpPr txBox="1">
            <a:spLocks noGrp="1"/>
          </p:cNvSpPr>
          <p:nvPr>
            <p:ph type="body" idx="1"/>
          </p:nvPr>
        </p:nvSpPr>
        <p:spPr>
          <a:xfrm>
            <a:off x="810000" y="1478150"/>
            <a:ext cx="8520600" cy="3416400"/>
          </a:xfrm>
          <a:prstGeom prst="rect">
            <a:avLst/>
          </a:prstGeom>
        </p:spPr>
        <p:txBody>
          <a:bodyPr spcFirstLastPara="1" wrap="square" lIns="91425" tIns="91425" rIns="91425" bIns="91425" anchor="t" anchorCtr="0">
            <a:noAutofit/>
          </a:bodyPr>
          <a:lstStyle>
            <a:lvl1pPr marL="457200" lvl="0" indent="-279400" rtl="0">
              <a:lnSpc>
                <a:spcPct val="115000"/>
              </a:lnSpc>
              <a:spcBef>
                <a:spcPts val="0"/>
              </a:spcBef>
              <a:spcAft>
                <a:spcPts val="0"/>
              </a:spcAft>
              <a:buClr>
                <a:srgbClr val="1EFFC1"/>
              </a:buClr>
              <a:buSzPts val="800"/>
              <a:buChar char="●"/>
              <a:defRPr sz="800">
                <a:solidFill>
                  <a:srgbClr val="1EFFC1"/>
                </a:solidFill>
              </a:defRPr>
            </a:lvl1pPr>
            <a:lvl2pPr marL="914400" lvl="1" indent="-279400" rtl="0">
              <a:lnSpc>
                <a:spcPct val="115000"/>
              </a:lnSpc>
              <a:spcBef>
                <a:spcPts val="1600"/>
              </a:spcBef>
              <a:spcAft>
                <a:spcPts val="0"/>
              </a:spcAft>
              <a:buClr>
                <a:srgbClr val="1EFFC1"/>
              </a:buClr>
              <a:buSzPts val="800"/>
              <a:buChar char="○"/>
              <a:defRPr sz="800">
                <a:solidFill>
                  <a:srgbClr val="1EFFC1"/>
                </a:solidFill>
              </a:defRPr>
            </a:lvl2pPr>
            <a:lvl3pPr marL="1371600" lvl="2" indent="-279400" rtl="0">
              <a:lnSpc>
                <a:spcPct val="115000"/>
              </a:lnSpc>
              <a:spcBef>
                <a:spcPts val="1600"/>
              </a:spcBef>
              <a:spcAft>
                <a:spcPts val="0"/>
              </a:spcAft>
              <a:buClr>
                <a:srgbClr val="1EFFC1"/>
              </a:buClr>
              <a:buSzPts val="800"/>
              <a:buChar char="■"/>
              <a:defRPr sz="800">
                <a:solidFill>
                  <a:srgbClr val="1EFFC1"/>
                </a:solidFill>
              </a:defRPr>
            </a:lvl3pPr>
            <a:lvl4pPr marL="1828800" lvl="3" indent="-279400" rtl="0">
              <a:lnSpc>
                <a:spcPct val="115000"/>
              </a:lnSpc>
              <a:spcBef>
                <a:spcPts val="1600"/>
              </a:spcBef>
              <a:spcAft>
                <a:spcPts val="0"/>
              </a:spcAft>
              <a:buClr>
                <a:srgbClr val="1EFFC1"/>
              </a:buClr>
              <a:buSzPts val="800"/>
              <a:buChar char="●"/>
              <a:defRPr sz="800">
                <a:solidFill>
                  <a:srgbClr val="1EFFC1"/>
                </a:solidFill>
              </a:defRPr>
            </a:lvl4pPr>
            <a:lvl5pPr marL="2286000" lvl="4" indent="-279400" rtl="0">
              <a:lnSpc>
                <a:spcPct val="115000"/>
              </a:lnSpc>
              <a:spcBef>
                <a:spcPts val="1600"/>
              </a:spcBef>
              <a:spcAft>
                <a:spcPts val="0"/>
              </a:spcAft>
              <a:buClr>
                <a:srgbClr val="1EFFC1"/>
              </a:buClr>
              <a:buSzPts val="800"/>
              <a:buChar char="○"/>
              <a:defRPr sz="800">
                <a:solidFill>
                  <a:srgbClr val="1EFFC1"/>
                </a:solidFill>
              </a:defRPr>
            </a:lvl5pPr>
            <a:lvl6pPr marL="2743200" lvl="5" indent="-279400" rtl="0">
              <a:lnSpc>
                <a:spcPct val="115000"/>
              </a:lnSpc>
              <a:spcBef>
                <a:spcPts val="1600"/>
              </a:spcBef>
              <a:spcAft>
                <a:spcPts val="0"/>
              </a:spcAft>
              <a:buClr>
                <a:srgbClr val="1EFFC1"/>
              </a:buClr>
              <a:buSzPts val="800"/>
              <a:buChar char="■"/>
              <a:defRPr sz="800">
                <a:solidFill>
                  <a:srgbClr val="1EFFC1"/>
                </a:solidFill>
              </a:defRPr>
            </a:lvl6pPr>
            <a:lvl7pPr marL="3200400" lvl="6" indent="-279400" rtl="0">
              <a:lnSpc>
                <a:spcPct val="115000"/>
              </a:lnSpc>
              <a:spcBef>
                <a:spcPts val="1600"/>
              </a:spcBef>
              <a:spcAft>
                <a:spcPts val="0"/>
              </a:spcAft>
              <a:buClr>
                <a:srgbClr val="1EFFC1"/>
              </a:buClr>
              <a:buSzPts val="800"/>
              <a:buChar char="●"/>
              <a:defRPr sz="800">
                <a:solidFill>
                  <a:srgbClr val="1EFFC1"/>
                </a:solidFill>
              </a:defRPr>
            </a:lvl7pPr>
            <a:lvl8pPr marL="3657600" lvl="7" indent="-279400" rtl="0">
              <a:lnSpc>
                <a:spcPct val="115000"/>
              </a:lnSpc>
              <a:spcBef>
                <a:spcPts val="1600"/>
              </a:spcBef>
              <a:spcAft>
                <a:spcPts val="0"/>
              </a:spcAft>
              <a:buClr>
                <a:srgbClr val="1EFFC1"/>
              </a:buClr>
              <a:buSzPts val="800"/>
              <a:buChar char="○"/>
              <a:defRPr sz="800">
                <a:solidFill>
                  <a:srgbClr val="1EFFC1"/>
                </a:solidFill>
              </a:defRPr>
            </a:lvl8pPr>
            <a:lvl9pPr marL="4114800" lvl="8" indent="-279400" rtl="0">
              <a:lnSpc>
                <a:spcPct val="115000"/>
              </a:lnSpc>
              <a:spcBef>
                <a:spcPts val="1600"/>
              </a:spcBef>
              <a:spcAft>
                <a:spcPts val="1600"/>
              </a:spcAft>
              <a:buClr>
                <a:srgbClr val="1EFFC1"/>
              </a:buClr>
              <a:buSzPts val="800"/>
              <a:buChar char="■"/>
              <a:defRPr sz="800">
                <a:solidFill>
                  <a:srgbClr val="1EFFC1"/>
                </a:solidFill>
              </a:defRPr>
            </a:lvl9pPr>
          </a:lstStyle>
          <a:p>
            <a:endParaRPr/>
          </a:p>
        </p:txBody>
      </p:sp>
      <p:sp>
        <p:nvSpPr>
          <p:cNvPr id="95" name="Google Shape;95;p16"/>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a:buNone/>
              <a:defRPr sz="3000" b="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chemeClr val="lt1"/>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 INFOGRAPHY">
  <p:cSld name="THREE COLUMNS + INFOGRAPHY">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
              <a:buFont typeface="Roboto Black"/>
              <a:buNone/>
              <a:defRPr sz="1000" b="0">
                <a:latin typeface="Roboto Black"/>
                <a:ea typeface="Roboto Black"/>
                <a:cs typeface="Roboto Black"/>
                <a:sym typeface="Roboto Black"/>
              </a:defRPr>
            </a:lvl1pPr>
            <a:lvl2pPr lvl="1" algn="ctr" rtl="0">
              <a:spcBef>
                <a:spcPts val="0"/>
              </a:spcBef>
              <a:spcAft>
                <a:spcPts val="0"/>
              </a:spcAft>
              <a:buSzPts val="1000"/>
              <a:buFont typeface="Roboto Black"/>
              <a:buNone/>
              <a:defRPr sz="1000" b="0">
                <a:latin typeface="Roboto Black"/>
                <a:ea typeface="Roboto Black"/>
                <a:cs typeface="Roboto Black"/>
                <a:sym typeface="Roboto Black"/>
              </a:defRPr>
            </a:lvl2pPr>
            <a:lvl3pPr lvl="2" algn="ctr" rtl="0">
              <a:spcBef>
                <a:spcPts val="0"/>
              </a:spcBef>
              <a:spcAft>
                <a:spcPts val="0"/>
              </a:spcAft>
              <a:buSzPts val="1000"/>
              <a:buFont typeface="Roboto Black"/>
              <a:buNone/>
              <a:defRPr sz="1000" b="0">
                <a:latin typeface="Roboto Black"/>
                <a:ea typeface="Roboto Black"/>
                <a:cs typeface="Roboto Black"/>
                <a:sym typeface="Roboto Black"/>
              </a:defRPr>
            </a:lvl3pPr>
            <a:lvl4pPr lvl="3" algn="ctr" rtl="0">
              <a:spcBef>
                <a:spcPts val="0"/>
              </a:spcBef>
              <a:spcAft>
                <a:spcPts val="0"/>
              </a:spcAft>
              <a:buSzPts val="1000"/>
              <a:buFont typeface="Roboto Black"/>
              <a:buNone/>
              <a:defRPr sz="1000" b="0">
                <a:latin typeface="Roboto Black"/>
                <a:ea typeface="Roboto Black"/>
                <a:cs typeface="Roboto Black"/>
                <a:sym typeface="Roboto Black"/>
              </a:defRPr>
            </a:lvl4pPr>
            <a:lvl5pPr lvl="4" algn="ctr" rtl="0">
              <a:spcBef>
                <a:spcPts val="0"/>
              </a:spcBef>
              <a:spcAft>
                <a:spcPts val="0"/>
              </a:spcAft>
              <a:buSzPts val="1000"/>
              <a:buFont typeface="Roboto Black"/>
              <a:buNone/>
              <a:defRPr sz="1000" b="0">
                <a:latin typeface="Roboto Black"/>
                <a:ea typeface="Roboto Black"/>
                <a:cs typeface="Roboto Black"/>
                <a:sym typeface="Roboto Black"/>
              </a:defRPr>
            </a:lvl5pPr>
            <a:lvl6pPr lvl="5" algn="ctr" rtl="0">
              <a:spcBef>
                <a:spcPts val="0"/>
              </a:spcBef>
              <a:spcAft>
                <a:spcPts val="0"/>
              </a:spcAft>
              <a:buSzPts val="1000"/>
              <a:buFont typeface="Roboto Black"/>
              <a:buNone/>
              <a:defRPr sz="1000" b="0">
                <a:latin typeface="Roboto Black"/>
                <a:ea typeface="Roboto Black"/>
                <a:cs typeface="Roboto Black"/>
                <a:sym typeface="Roboto Black"/>
              </a:defRPr>
            </a:lvl6pPr>
            <a:lvl7pPr lvl="6" algn="ctr" rtl="0">
              <a:spcBef>
                <a:spcPts val="0"/>
              </a:spcBef>
              <a:spcAft>
                <a:spcPts val="0"/>
              </a:spcAft>
              <a:buSzPts val="1000"/>
              <a:buFont typeface="Roboto Black"/>
              <a:buNone/>
              <a:defRPr sz="1000" b="0">
                <a:latin typeface="Roboto Black"/>
                <a:ea typeface="Roboto Black"/>
                <a:cs typeface="Roboto Black"/>
                <a:sym typeface="Roboto Black"/>
              </a:defRPr>
            </a:lvl7pPr>
            <a:lvl8pPr lvl="7" algn="ctr" rtl="0">
              <a:spcBef>
                <a:spcPts val="0"/>
              </a:spcBef>
              <a:spcAft>
                <a:spcPts val="0"/>
              </a:spcAft>
              <a:buSzPts val="1000"/>
              <a:buFont typeface="Roboto Black"/>
              <a:buNone/>
              <a:defRPr sz="1000" b="0">
                <a:latin typeface="Roboto Black"/>
                <a:ea typeface="Roboto Black"/>
                <a:cs typeface="Roboto Black"/>
                <a:sym typeface="Roboto Black"/>
              </a:defRPr>
            </a:lvl8pPr>
            <a:lvl9pPr lvl="8" algn="ctr" rtl="0">
              <a:spcBef>
                <a:spcPts val="0"/>
              </a:spcBef>
              <a:spcAft>
                <a:spcPts val="0"/>
              </a:spcAft>
              <a:buSzPts val="1000"/>
              <a:buFont typeface="Roboto Black"/>
              <a:buNone/>
              <a:defRPr sz="1000" b="0">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
              <a:buFont typeface="Roboto Black"/>
              <a:buNone/>
              <a:defRPr sz="1000" b="0">
                <a:latin typeface="Roboto Black"/>
                <a:ea typeface="Roboto Black"/>
                <a:cs typeface="Roboto Black"/>
                <a:sym typeface="Roboto Black"/>
              </a:defRPr>
            </a:lvl1pPr>
            <a:lvl2pPr lvl="1" algn="ctr" rtl="0">
              <a:spcBef>
                <a:spcPts val="0"/>
              </a:spcBef>
              <a:spcAft>
                <a:spcPts val="0"/>
              </a:spcAft>
              <a:buSzPts val="1000"/>
              <a:buFont typeface="Roboto Black"/>
              <a:buNone/>
              <a:defRPr sz="1000" b="0">
                <a:latin typeface="Roboto Black"/>
                <a:ea typeface="Roboto Black"/>
                <a:cs typeface="Roboto Black"/>
                <a:sym typeface="Roboto Black"/>
              </a:defRPr>
            </a:lvl2pPr>
            <a:lvl3pPr lvl="2" algn="ctr" rtl="0">
              <a:spcBef>
                <a:spcPts val="0"/>
              </a:spcBef>
              <a:spcAft>
                <a:spcPts val="0"/>
              </a:spcAft>
              <a:buSzPts val="1000"/>
              <a:buFont typeface="Roboto Black"/>
              <a:buNone/>
              <a:defRPr sz="1000" b="0">
                <a:latin typeface="Roboto Black"/>
                <a:ea typeface="Roboto Black"/>
                <a:cs typeface="Roboto Black"/>
                <a:sym typeface="Roboto Black"/>
              </a:defRPr>
            </a:lvl3pPr>
            <a:lvl4pPr lvl="3" algn="ctr" rtl="0">
              <a:spcBef>
                <a:spcPts val="0"/>
              </a:spcBef>
              <a:spcAft>
                <a:spcPts val="0"/>
              </a:spcAft>
              <a:buSzPts val="1000"/>
              <a:buFont typeface="Roboto Black"/>
              <a:buNone/>
              <a:defRPr sz="1000" b="0">
                <a:latin typeface="Roboto Black"/>
                <a:ea typeface="Roboto Black"/>
                <a:cs typeface="Roboto Black"/>
                <a:sym typeface="Roboto Black"/>
              </a:defRPr>
            </a:lvl4pPr>
            <a:lvl5pPr lvl="4" algn="ctr" rtl="0">
              <a:spcBef>
                <a:spcPts val="0"/>
              </a:spcBef>
              <a:spcAft>
                <a:spcPts val="0"/>
              </a:spcAft>
              <a:buSzPts val="1000"/>
              <a:buFont typeface="Roboto Black"/>
              <a:buNone/>
              <a:defRPr sz="1000" b="0">
                <a:latin typeface="Roboto Black"/>
                <a:ea typeface="Roboto Black"/>
                <a:cs typeface="Roboto Black"/>
                <a:sym typeface="Roboto Black"/>
              </a:defRPr>
            </a:lvl5pPr>
            <a:lvl6pPr lvl="5" algn="ctr" rtl="0">
              <a:spcBef>
                <a:spcPts val="0"/>
              </a:spcBef>
              <a:spcAft>
                <a:spcPts val="0"/>
              </a:spcAft>
              <a:buSzPts val="1000"/>
              <a:buFont typeface="Roboto Black"/>
              <a:buNone/>
              <a:defRPr sz="1000" b="0">
                <a:latin typeface="Roboto Black"/>
                <a:ea typeface="Roboto Black"/>
                <a:cs typeface="Roboto Black"/>
                <a:sym typeface="Roboto Black"/>
              </a:defRPr>
            </a:lvl6pPr>
            <a:lvl7pPr lvl="6" algn="ctr" rtl="0">
              <a:spcBef>
                <a:spcPts val="0"/>
              </a:spcBef>
              <a:spcAft>
                <a:spcPts val="0"/>
              </a:spcAft>
              <a:buSzPts val="1000"/>
              <a:buFont typeface="Roboto Black"/>
              <a:buNone/>
              <a:defRPr sz="1000" b="0">
                <a:latin typeface="Roboto Black"/>
                <a:ea typeface="Roboto Black"/>
                <a:cs typeface="Roboto Black"/>
                <a:sym typeface="Roboto Black"/>
              </a:defRPr>
            </a:lvl7pPr>
            <a:lvl8pPr lvl="7" algn="ctr" rtl="0">
              <a:spcBef>
                <a:spcPts val="0"/>
              </a:spcBef>
              <a:spcAft>
                <a:spcPts val="0"/>
              </a:spcAft>
              <a:buSzPts val="1000"/>
              <a:buFont typeface="Roboto Black"/>
              <a:buNone/>
              <a:defRPr sz="1000" b="0">
                <a:latin typeface="Roboto Black"/>
                <a:ea typeface="Roboto Black"/>
                <a:cs typeface="Roboto Black"/>
                <a:sym typeface="Roboto Black"/>
              </a:defRPr>
            </a:lvl8pPr>
            <a:lvl9pPr lvl="8" algn="ctr" rtl="0">
              <a:spcBef>
                <a:spcPts val="0"/>
              </a:spcBef>
              <a:spcAft>
                <a:spcPts val="0"/>
              </a:spcAft>
              <a:buSzPts val="1000"/>
              <a:buFont typeface="Roboto Black"/>
              <a:buNone/>
              <a:defRPr sz="1000" b="0">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
              <a:buFont typeface="Roboto Black"/>
              <a:buNone/>
              <a:defRPr sz="1000" b="0">
                <a:latin typeface="Roboto Black"/>
                <a:ea typeface="Roboto Black"/>
                <a:cs typeface="Roboto Black"/>
                <a:sym typeface="Roboto Black"/>
              </a:defRPr>
            </a:lvl1pPr>
            <a:lvl2pPr lvl="1" algn="ctr" rtl="0">
              <a:spcBef>
                <a:spcPts val="0"/>
              </a:spcBef>
              <a:spcAft>
                <a:spcPts val="0"/>
              </a:spcAft>
              <a:buSzPts val="1000"/>
              <a:buFont typeface="Roboto Black"/>
              <a:buNone/>
              <a:defRPr sz="1000" b="0">
                <a:latin typeface="Roboto Black"/>
                <a:ea typeface="Roboto Black"/>
                <a:cs typeface="Roboto Black"/>
                <a:sym typeface="Roboto Black"/>
              </a:defRPr>
            </a:lvl2pPr>
            <a:lvl3pPr lvl="2" algn="ctr" rtl="0">
              <a:spcBef>
                <a:spcPts val="0"/>
              </a:spcBef>
              <a:spcAft>
                <a:spcPts val="0"/>
              </a:spcAft>
              <a:buSzPts val="1000"/>
              <a:buFont typeface="Roboto Black"/>
              <a:buNone/>
              <a:defRPr sz="1000" b="0">
                <a:latin typeface="Roboto Black"/>
                <a:ea typeface="Roboto Black"/>
                <a:cs typeface="Roboto Black"/>
                <a:sym typeface="Roboto Black"/>
              </a:defRPr>
            </a:lvl3pPr>
            <a:lvl4pPr lvl="3" algn="ctr" rtl="0">
              <a:spcBef>
                <a:spcPts val="0"/>
              </a:spcBef>
              <a:spcAft>
                <a:spcPts val="0"/>
              </a:spcAft>
              <a:buSzPts val="1000"/>
              <a:buFont typeface="Roboto Black"/>
              <a:buNone/>
              <a:defRPr sz="1000" b="0">
                <a:latin typeface="Roboto Black"/>
                <a:ea typeface="Roboto Black"/>
                <a:cs typeface="Roboto Black"/>
                <a:sym typeface="Roboto Black"/>
              </a:defRPr>
            </a:lvl4pPr>
            <a:lvl5pPr lvl="4" algn="ctr" rtl="0">
              <a:spcBef>
                <a:spcPts val="0"/>
              </a:spcBef>
              <a:spcAft>
                <a:spcPts val="0"/>
              </a:spcAft>
              <a:buSzPts val="1000"/>
              <a:buFont typeface="Roboto Black"/>
              <a:buNone/>
              <a:defRPr sz="1000" b="0">
                <a:latin typeface="Roboto Black"/>
                <a:ea typeface="Roboto Black"/>
                <a:cs typeface="Roboto Black"/>
                <a:sym typeface="Roboto Black"/>
              </a:defRPr>
            </a:lvl5pPr>
            <a:lvl6pPr lvl="5" algn="ctr" rtl="0">
              <a:spcBef>
                <a:spcPts val="0"/>
              </a:spcBef>
              <a:spcAft>
                <a:spcPts val="0"/>
              </a:spcAft>
              <a:buSzPts val="1000"/>
              <a:buFont typeface="Roboto Black"/>
              <a:buNone/>
              <a:defRPr sz="1000" b="0">
                <a:latin typeface="Roboto Black"/>
                <a:ea typeface="Roboto Black"/>
                <a:cs typeface="Roboto Black"/>
                <a:sym typeface="Roboto Black"/>
              </a:defRPr>
            </a:lvl6pPr>
            <a:lvl7pPr lvl="6" algn="ctr" rtl="0">
              <a:spcBef>
                <a:spcPts val="0"/>
              </a:spcBef>
              <a:spcAft>
                <a:spcPts val="0"/>
              </a:spcAft>
              <a:buSzPts val="1000"/>
              <a:buFont typeface="Roboto Black"/>
              <a:buNone/>
              <a:defRPr sz="1000" b="0">
                <a:latin typeface="Roboto Black"/>
                <a:ea typeface="Roboto Black"/>
                <a:cs typeface="Roboto Black"/>
                <a:sym typeface="Roboto Black"/>
              </a:defRPr>
            </a:lvl7pPr>
            <a:lvl8pPr lvl="7" algn="ctr" rtl="0">
              <a:spcBef>
                <a:spcPts val="0"/>
              </a:spcBef>
              <a:spcAft>
                <a:spcPts val="0"/>
              </a:spcAft>
              <a:buSzPts val="1000"/>
              <a:buFont typeface="Roboto Black"/>
              <a:buNone/>
              <a:defRPr sz="1000" b="0">
                <a:latin typeface="Roboto Black"/>
                <a:ea typeface="Roboto Black"/>
                <a:cs typeface="Roboto Black"/>
                <a:sym typeface="Roboto Black"/>
              </a:defRPr>
            </a:lvl8pPr>
            <a:lvl9pPr lvl="8" algn="ctr" rtl="0">
              <a:spcBef>
                <a:spcPts val="0"/>
              </a:spcBef>
              <a:spcAft>
                <a:spcPts val="0"/>
              </a:spcAft>
              <a:buSzPts val="1000"/>
              <a:buFont typeface="Roboto Black"/>
              <a:buNone/>
              <a:defRPr sz="1000" b="0">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Roboto Black"/>
              <a:buNone/>
              <a:defRPr sz="30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PENING TITLE" type="title">
  <p:cSld name="OPENING 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3000"/>
              <a:buFont typeface="Roboto Black"/>
              <a:buNone/>
              <a:defRPr sz="3000" b="0">
                <a:solidFill>
                  <a:schemeClr val="accent1"/>
                </a:solidFill>
                <a:latin typeface="Roboto Black"/>
                <a:ea typeface="Roboto Black"/>
                <a:cs typeface="Roboto Black"/>
                <a:sym typeface="Roboto Black"/>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200"/>
            </a:lvl1pPr>
            <a:lvl2pPr lvl="1" algn="r">
              <a:lnSpc>
                <a:spcPct val="100000"/>
              </a:lnSpc>
              <a:spcBef>
                <a:spcPts val="0"/>
              </a:spcBef>
              <a:spcAft>
                <a:spcPts val="0"/>
              </a:spcAft>
              <a:buClr>
                <a:schemeClr val="accent1"/>
              </a:buClr>
              <a:buSzPts val="1200"/>
              <a:buNone/>
              <a:defRPr sz="1200">
                <a:solidFill>
                  <a:schemeClr val="accent1"/>
                </a:solidFill>
              </a:defRPr>
            </a:lvl2pPr>
            <a:lvl3pPr lvl="2" algn="r">
              <a:lnSpc>
                <a:spcPct val="100000"/>
              </a:lnSpc>
              <a:spcBef>
                <a:spcPts val="0"/>
              </a:spcBef>
              <a:spcAft>
                <a:spcPts val="0"/>
              </a:spcAft>
              <a:buClr>
                <a:schemeClr val="accent1"/>
              </a:buClr>
              <a:buSzPts val="1200"/>
              <a:buNone/>
              <a:defRPr sz="1200">
                <a:solidFill>
                  <a:schemeClr val="accent1"/>
                </a:solidFill>
              </a:defRPr>
            </a:lvl3pPr>
            <a:lvl4pPr lvl="3" algn="r">
              <a:lnSpc>
                <a:spcPct val="100000"/>
              </a:lnSpc>
              <a:spcBef>
                <a:spcPts val="0"/>
              </a:spcBef>
              <a:spcAft>
                <a:spcPts val="0"/>
              </a:spcAft>
              <a:buClr>
                <a:schemeClr val="accent1"/>
              </a:buClr>
              <a:buSzPts val="1200"/>
              <a:buNone/>
              <a:defRPr sz="1200">
                <a:solidFill>
                  <a:schemeClr val="accent1"/>
                </a:solidFill>
              </a:defRPr>
            </a:lvl4pPr>
            <a:lvl5pPr lvl="4" algn="r">
              <a:lnSpc>
                <a:spcPct val="100000"/>
              </a:lnSpc>
              <a:spcBef>
                <a:spcPts val="0"/>
              </a:spcBef>
              <a:spcAft>
                <a:spcPts val="0"/>
              </a:spcAft>
              <a:buClr>
                <a:schemeClr val="accent1"/>
              </a:buClr>
              <a:buSzPts val="1200"/>
              <a:buNone/>
              <a:defRPr sz="1200">
                <a:solidFill>
                  <a:schemeClr val="accent1"/>
                </a:solidFill>
              </a:defRPr>
            </a:lvl5pPr>
            <a:lvl6pPr lvl="5" algn="r">
              <a:lnSpc>
                <a:spcPct val="100000"/>
              </a:lnSpc>
              <a:spcBef>
                <a:spcPts val="0"/>
              </a:spcBef>
              <a:spcAft>
                <a:spcPts val="0"/>
              </a:spcAft>
              <a:buClr>
                <a:schemeClr val="accent1"/>
              </a:buClr>
              <a:buSzPts val="1200"/>
              <a:buNone/>
              <a:defRPr sz="1200">
                <a:solidFill>
                  <a:schemeClr val="accent1"/>
                </a:solidFill>
              </a:defRPr>
            </a:lvl6pPr>
            <a:lvl7pPr lvl="6" algn="r">
              <a:lnSpc>
                <a:spcPct val="100000"/>
              </a:lnSpc>
              <a:spcBef>
                <a:spcPts val="0"/>
              </a:spcBef>
              <a:spcAft>
                <a:spcPts val="0"/>
              </a:spcAft>
              <a:buClr>
                <a:schemeClr val="accent1"/>
              </a:buClr>
              <a:buSzPts val="1200"/>
              <a:buNone/>
              <a:defRPr sz="1200">
                <a:solidFill>
                  <a:schemeClr val="accent1"/>
                </a:solidFill>
              </a:defRPr>
            </a:lvl7pPr>
            <a:lvl8pPr lvl="7" algn="r">
              <a:lnSpc>
                <a:spcPct val="100000"/>
              </a:lnSpc>
              <a:spcBef>
                <a:spcPts val="0"/>
              </a:spcBef>
              <a:spcAft>
                <a:spcPts val="0"/>
              </a:spcAft>
              <a:buClr>
                <a:schemeClr val="accent1"/>
              </a:buClr>
              <a:buSzPts val="1200"/>
              <a:buNone/>
              <a:defRPr sz="1200">
                <a:solidFill>
                  <a:schemeClr val="accent1"/>
                </a:solidFill>
              </a:defRPr>
            </a:lvl8pPr>
            <a:lvl9pPr lvl="8" algn="r">
              <a:lnSpc>
                <a:spcPct val="100000"/>
              </a:lnSpc>
              <a:spcBef>
                <a:spcPts val="0"/>
              </a:spcBef>
              <a:spcAft>
                <a:spcPts val="0"/>
              </a:spcAft>
              <a:buClr>
                <a:schemeClr val="accent1"/>
              </a:buClr>
              <a:buSzPts val="1200"/>
              <a:buNone/>
              <a:defRPr sz="1200">
                <a:solidFill>
                  <a:schemeClr val="accen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IMAGE">
  <p:cSld name="TITLE + IMAGE">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Roboto Black"/>
              <a:buNone/>
              <a:defRPr sz="30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Roboto Black"/>
              <a:buNone/>
              <a:defRPr sz="30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900"/>
              <a:buNone/>
              <a:defRPr sz="900">
                <a:solidFill>
                  <a:schemeClr val="accent1"/>
                </a:solidFill>
              </a:defRPr>
            </a:lvl1pPr>
            <a:lvl2pPr lvl="1" algn="ctr" rtl="0">
              <a:lnSpc>
                <a:spcPct val="100000"/>
              </a:lnSpc>
              <a:spcBef>
                <a:spcPts val="0"/>
              </a:spcBef>
              <a:spcAft>
                <a:spcPts val="0"/>
              </a:spcAft>
              <a:buClr>
                <a:schemeClr val="accent1"/>
              </a:buClr>
              <a:buSzPts val="900"/>
              <a:buNone/>
              <a:defRPr sz="900">
                <a:solidFill>
                  <a:schemeClr val="accent1"/>
                </a:solidFill>
              </a:defRPr>
            </a:lvl2pPr>
            <a:lvl3pPr lvl="2" algn="ctr" rtl="0">
              <a:lnSpc>
                <a:spcPct val="100000"/>
              </a:lnSpc>
              <a:spcBef>
                <a:spcPts val="0"/>
              </a:spcBef>
              <a:spcAft>
                <a:spcPts val="0"/>
              </a:spcAft>
              <a:buClr>
                <a:schemeClr val="accent1"/>
              </a:buClr>
              <a:buSzPts val="900"/>
              <a:buNone/>
              <a:defRPr sz="900">
                <a:solidFill>
                  <a:schemeClr val="accent1"/>
                </a:solidFill>
              </a:defRPr>
            </a:lvl3pPr>
            <a:lvl4pPr lvl="3" algn="ctr" rtl="0">
              <a:lnSpc>
                <a:spcPct val="100000"/>
              </a:lnSpc>
              <a:spcBef>
                <a:spcPts val="0"/>
              </a:spcBef>
              <a:spcAft>
                <a:spcPts val="0"/>
              </a:spcAft>
              <a:buClr>
                <a:schemeClr val="accent1"/>
              </a:buClr>
              <a:buSzPts val="900"/>
              <a:buNone/>
              <a:defRPr sz="900">
                <a:solidFill>
                  <a:schemeClr val="accent1"/>
                </a:solidFill>
              </a:defRPr>
            </a:lvl4pPr>
            <a:lvl5pPr lvl="4" algn="ctr" rtl="0">
              <a:lnSpc>
                <a:spcPct val="100000"/>
              </a:lnSpc>
              <a:spcBef>
                <a:spcPts val="0"/>
              </a:spcBef>
              <a:spcAft>
                <a:spcPts val="0"/>
              </a:spcAft>
              <a:buClr>
                <a:schemeClr val="accent1"/>
              </a:buClr>
              <a:buSzPts val="900"/>
              <a:buNone/>
              <a:defRPr sz="900">
                <a:solidFill>
                  <a:schemeClr val="accent1"/>
                </a:solidFill>
              </a:defRPr>
            </a:lvl5pPr>
            <a:lvl6pPr lvl="5" algn="ctr" rtl="0">
              <a:lnSpc>
                <a:spcPct val="100000"/>
              </a:lnSpc>
              <a:spcBef>
                <a:spcPts val="0"/>
              </a:spcBef>
              <a:spcAft>
                <a:spcPts val="0"/>
              </a:spcAft>
              <a:buClr>
                <a:schemeClr val="accent1"/>
              </a:buClr>
              <a:buSzPts val="900"/>
              <a:buNone/>
              <a:defRPr sz="900">
                <a:solidFill>
                  <a:schemeClr val="accent1"/>
                </a:solidFill>
              </a:defRPr>
            </a:lvl6pPr>
            <a:lvl7pPr lvl="6" algn="ctr" rtl="0">
              <a:lnSpc>
                <a:spcPct val="100000"/>
              </a:lnSpc>
              <a:spcBef>
                <a:spcPts val="0"/>
              </a:spcBef>
              <a:spcAft>
                <a:spcPts val="0"/>
              </a:spcAft>
              <a:buClr>
                <a:schemeClr val="accent1"/>
              </a:buClr>
              <a:buSzPts val="900"/>
              <a:buNone/>
              <a:defRPr sz="900">
                <a:solidFill>
                  <a:schemeClr val="accent1"/>
                </a:solidFill>
              </a:defRPr>
            </a:lvl7pPr>
            <a:lvl8pPr lvl="7" algn="ctr" rtl="0">
              <a:lnSpc>
                <a:spcPct val="100000"/>
              </a:lnSpc>
              <a:spcBef>
                <a:spcPts val="0"/>
              </a:spcBef>
              <a:spcAft>
                <a:spcPts val="0"/>
              </a:spcAft>
              <a:buClr>
                <a:schemeClr val="accent1"/>
              </a:buClr>
              <a:buSzPts val="900"/>
              <a:buNone/>
              <a:defRPr sz="900">
                <a:solidFill>
                  <a:schemeClr val="accent1"/>
                </a:solidFill>
              </a:defRPr>
            </a:lvl8pPr>
            <a:lvl9pPr lvl="8" algn="ctr" rtl="0">
              <a:lnSpc>
                <a:spcPct val="100000"/>
              </a:lnSpc>
              <a:spcBef>
                <a:spcPts val="0"/>
              </a:spcBef>
              <a:spcAft>
                <a:spcPts val="0"/>
              </a:spcAft>
              <a:buClr>
                <a:schemeClr val="accent1"/>
              </a:buClr>
              <a:buSzPts val="900"/>
              <a:buNone/>
              <a:defRPr sz="900">
                <a:solidFill>
                  <a:schemeClr val="accent1"/>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900"/>
              <a:buNone/>
              <a:defRPr sz="900">
                <a:solidFill>
                  <a:schemeClr val="accent1"/>
                </a:solidFill>
              </a:defRPr>
            </a:lvl1pPr>
            <a:lvl2pPr lvl="1" algn="ctr" rtl="0">
              <a:lnSpc>
                <a:spcPct val="100000"/>
              </a:lnSpc>
              <a:spcBef>
                <a:spcPts val="0"/>
              </a:spcBef>
              <a:spcAft>
                <a:spcPts val="0"/>
              </a:spcAft>
              <a:buClr>
                <a:schemeClr val="accent1"/>
              </a:buClr>
              <a:buSzPts val="900"/>
              <a:buNone/>
              <a:defRPr sz="900">
                <a:solidFill>
                  <a:schemeClr val="accent1"/>
                </a:solidFill>
              </a:defRPr>
            </a:lvl2pPr>
            <a:lvl3pPr lvl="2" algn="ctr" rtl="0">
              <a:lnSpc>
                <a:spcPct val="100000"/>
              </a:lnSpc>
              <a:spcBef>
                <a:spcPts val="0"/>
              </a:spcBef>
              <a:spcAft>
                <a:spcPts val="0"/>
              </a:spcAft>
              <a:buClr>
                <a:schemeClr val="accent1"/>
              </a:buClr>
              <a:buSzPts val="900"/>
              <a:buNone/>
              <a:defRPr sz="900">
                <a:solidFill>
                  <a:schemeClr val="accent1"/>
                </a:solidFill>
              </a:defRPr>
            </a:lvl3pPr>
            <a:lvl4pPr lvl="3" algn="ctr" rtl="0">
              <a:lnSpc>
                <a:spcPct val="100000"/>
              </a:lnSpc>
              <a:spcBef>
                <a:spcPts val="0"/>
              </a:spcBef>
              <a:spcAft>
                <a:spcPts val="0"/>
              </a:spcAft>
              <a:buClr>
                <a:schemeClr val="accent1"/>
              </a:buClr>
              <a:buSzPts val="900"/>
              <a:buNone/>
              <a:defRPr sz="900">
                <a:solidFill>
                  <a:schemeClr val="accent1"/>
                </a:solidFill>
              </a:defRPr>
            </a:lvl4pPr>
            <a:lvl5pPr lvl="4" algn="ctr" rtl="0">
              <a:lnSpc>
                <a:spcPct val="100000"/>
              </a:lnSpc>
              <a:spcBef>
                <a:spcPts val="0"/>
              </a:spcBef>
              <a:spcAft>
                <a:spcPts val="0"/>
              </a:spcAft>
              <a:buClr>
                <a:schemeClr val="accent1"/>
              </a:buClr>
              <a:buSzPts val="900"/>
              <a:buNone/>
              <a:defRPr sz="900">
                <a:solidFill>
                  <a:schemeClr val="accent1"/>
                </a:solidFill>
              </a:defRPr>
            </a:lvl5pPr>
            <a:lvl6pPr lvl="5" algn="ctr" rtl="0">
              <a:lnSpc>
                <a:spcPct val="100000"/>
              </a:lnSpc>
              <a:spcBef>
                <a:spcPts val="0"/>
              </a:spcBef>
              <a:spcAft>
                <a:spcPts val="0"/>
              </a:spcAft>
              <a:buClr>
                <a:schemeClr val="accent1"/>
              </a:buClr>
              <a:buSzPts val="900"/>
              <a:buNone/>
              <a:defRPr sz="900">
                <a:solidFill>
                  <a:schemeClr val="accent1"/>
                </a:solidFill>
              </a:defRPr>
            </a:lvl6pPr>
            <a:lvl7pPr lvl="6" algn="ctr" rtl="0">
              <a:lnSpc>
                <a:spcPct val="100000"/>
              </a:lnSpc>
              <a:spcBef>
                <a:spcPts val="0"/>
              </a:spcBef>
              <a:spcAft>
                <a:spcPts val="0"/>
              </a:spcAft>
              <a:buClr>
                <a:schemeClr val="accent1"/>
              </a:buClr>
              <a:buSzPts val="900"/>
              <a:buNone/>
              <a:defRPr sz="900">
                <a:solidFill>
                  <a:schemeClr val="accent1"/>
                </a:solidFill>
              </a:defRPr>
            </a:lvl7pPr>
            <a:lvl8pPr lvl="7" algn="ctr" rtl="0">
              <a:lnSpc>
                <a:spcPct val="100000"/>
              </a:lnSpc>
              <a:spcBef>
                <a:spcPts val="0"/>
              </a:spcBef>
              <a:spcAft>
                <a:spcPts val="0"/>
              </a:spcAft>
              <a:buClr>
                <a:schemeClr val="accent1"/>
              </a:buClr>
              <a:buSzPts val="900"/>
              <a:buNone/>
              <a:defRPr sz="900">
                <a:solidFill>
                  <a:schemeClr val="accent1"/>
                </a:solidFill>
              </a:defRPr>
            </a:lvl8pPr>
            <a:lvl9pPr lvl="8" algn="ctr" rtl="0">
              <a:lnSpc>
                <a:spcPct val="100000"/>
              </a:lnSpc>
              <a:spcBef>
                <a:spcPts val="0"/>
              </a:spcBef>
              <a:spcAft>
                <a:spcPts val="0"/>
              </a:spcAft>
              <a:buClr>
                <a:schemeClr val="accent1"/>
              </a:buClr>
              <a:buSzPts val="900"/>
              <a:buNone/>
              <a:defRPr sz="900">
                <a:solidFill>
                  <a:schemeClr val="accent1"/>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900"/>
              <a:buNone/>
              <a:defRPr sz="900">
                <a:solidFill>
                  <a:schemeClr val="accent1"/>
                </a:solidFill>
              </a:defRPr>
            </a:lvl1pPr>
            <a:lvl2pPr lvl="1" algn="ctr" rtl="0">
              <a:lnSpc>
                <a:spcPct val="100000"/>
              </a:lnSpc>
              <a:spcBef>
                <a:spcPts val="0"/>
              </a:spcBef>
              <a:spcAft>
                <a:spcPts val="0"/>
              </a:spcAft>
              <a:buClr>
                <a:schemeClr val="accent1"/>
              </a:buClr>
              <a:buSzPts val="900"/>
              <a:buNone/>
              <a:defRPr sz="900">
                <a:solidFill>
                  <a:schemeClr val="accent1"/>
                </a:solidFill>
              </a:defRPr>
            </a:lvl2pPr>
            <a:lvl3pPr lvl="2" algn="ctr" rtl="0">
              <a:lnSpc>
                <a:spcPct val="100000"/>
              </a:lnSpc>
              <a:spcBef>
                <a:spcPts val="0"/>
              </a:spcBef>
              <a:spcAft>
                <a:spcPts val="0"/>
              </a:spcAft>
              <a:buClr>
                <a:schemeClr val="accent1"/>
              </a:buClr>
              <a:buSzPts val="900"/>
              <a:buNone/>
              <a:defRPr sz="900">
                <a:solidFill>
                  <a:schemeClr val="accent1"/>
                </a:solidFill>
              </a:defRPr>
            </a:lvl3pPr>
            <a:lvl4pPr lvl="3" algn="ctr" rtl="0">
              <a:lnSpc>
                <a:spcPct val="100000"/>
              </a:lnSpc>
              <a:spcBef>
                <a:spcPts val="0"/>
              </a:spcBef>
              <a:spcAft>
                <a:spcPts val="0"/>
              </a:spcAft>
              <a:buClr>
                <a:schemeClr val="accent1"/>
              </a:buClr>
              <a:buSzPts val="900"/>
              <a:buNone/>
              <a:defRPr sz="900">
                <a:solidFill>
                  <a:schemeClr val="accent1"/>
                </a:solidFill>
              </a:defRPr>
            </a:lvl4pPr>
            <a:lvl5pPr lvl="4" algn="ctr" rtl="0">
              <a:lnSpc>
                <a:spcPct val="100000"/>
              </a:lnSpc>
              <a:spcBef>
                <a:spcPts val="0"/>
              </a:spcBef>
              <a:spcAft>
                <a:spcPts val="0"/>
              </a:spcAft>
              <a:buClr>
                <a:schemeClr val="accent1"/>
              </a:buClr>
              <a:buSzPts val="900"/>
              <a:buNone/>
              <a:defRPr sz="900">
                <a:solidFill>
                  <a:schemeClr val="accent1"/>
                </a:solidFill>
              </a:defRPr>
            </a:lvl5pPr>
            <a:lvl6pPr lvl="5" algn="ctr" rtl="0">
              <a:lnSpc>
                <a:spcPct val="100000"/>
              </a:lnSpc>
              <a:spcBef>
                <a:spcPts val="0"/>
              </a:spcBef>
              <a:spcAft>
                <a:spcPts val="0"/>
              </a:spcAft>
              <a:buClr>
                <a:schemeClr val="accent1"/>
              </a:buClr>
              <a:buSzPts val="900"/>
              <a:buNone/>
              <a:defRPr sz="900">
                <a:solidFill>
                  <a:schemeClr val="accent1"/>
                </a:solidFill>
              </a:defRPr>
            </a:lvl6pPr>
            <a:lvl7pPr lvl="6" algn="ctr" rtl="0">
              <a:lnSpc>
                <a:spcPct val="100000"/>
              </a:lnSpc>
              <a:spcBef>
                <a:spcPts val="0"/>
              </a:spcBef>
              <a:spcAft>
                <a:spcPts val="0"/>
              </a:spcAft>
              <a:buClr>
                <a:schemeClr val="accent1"/>
              </a:buClr>
              <a:buSzPts val="900"/>
              <a:buNone/>
              <a:defRPr sz="900">
                <a:solidFill>
                  <a:schemeClr val="accent1"/>
                </a:solidFill>
              </a:defRPr>
            </a:lvl7pPr>
            <a:lvl8pPr lvl="7" algn="ctr" rtl="0">
              <a:lnSpc>
                <a:spcPct val="100000"/>
              </a:lnSpc>
              <a:spcBef>
                <a:spcPts val="0"/>
              </a:spcBef>
              <a:spcAft>
                <a:spcPts val="0"/>
              </a:spcAft>
              <a:buClr>
                <a:schemeClr val="accent1"/>
              </a:buClr>
              <a:buSzPts val="900"/>
              <a:buNone/>
              <a:defRPr sz="900">
                <a:solidFill>
                  <a:schemeClr val="accent1"/>
                </a:solidFill>
              </a:defRPr>
            </a:lvl8pPr>
            <a:lvl9pPr lvl="8" algn="ctr" rtl="0">
              <a:lnSpc>
                <a:spcPct val="100000"/>
              </a:lnSpc>
              <a:spcBef>
                <a:spcPts val="0"/>
              </a:spcBef>
              <a:spcAft>
                <a:spcPts val="0"/>
              </a:spcAft>
              <a:buClr>
                <a:schemeClr val="accent1"/>
              </a:buClr>
              <a:buSzPts val="900"/>
              <a:buNone/>
              <a:defRPr sz="900">
                <a:solidFill>
                  <a:schemeClr val="accent1"/>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900"/>
              <a:buNone/>
              <a:defRPr sz="900">
                <a:solidFill>
                  <a:schemeClr val="accent1"/>
                </a:solidFill>
              </a:defRPr>
            </a:lvl1pPr>
            <a:lvl2pPr lvl="1" algn="r" rtl="0">
              <a:lnSpc>
                <a:spcPct val="100000"/>
              </a:lnSpc>
              <a:spcBef>
                <a:spcPts val="0"/>
              </a:spcBef>
              <a:spcAft>
                <a:spcPts val="0"/>
              </a:spcAft>
              <a:buClr>
                <a:schemeClr val="accent1"/>
              </a:buClr>
              <a:buSzPts val="900"/>
              <a:buNone/>
              <a:defRPr sz="900">
                <a:solidFill>
                  <a:schemeClr val="accent1"/>
                </a:solidFill>
              </a:defRPr>
            </a:lvl2pPr>
            <a:lvl3pPr lvl="2" algn="r" rtl="0">
              <a:lnSpc>
                <a:spcPct val="100000"/>
              </a:lnSpc>
              <a:spcBef>
                <a:spcPts val="0"/>
              </a:spcBef>
              <a:spcAft>
                <a:spcPts val="0"/>
              </a:spcAft>
              <a:buClr>
                <a:schemeClr val="accent1"/>
              </a:buClr>
              <a:buSzPts val="900"/>
              <a:buNone/>
              <a:defRPr sz="900">
                <a:solidFill>
                  <a:schemeClr val="accent1"/>
                </a:solidFill>
              </a:defRPr>
            </a:lvl3pPr>
            <a:lvl4pPr lvl="3" algn="r" rtl="0">
              <a:lnSpc>
                <a:spcPct val="100000"/>
              </a:lnSpc>
              <a:spcBef>
                <a:spcPts val="0"/>
              </a:spcBef>
              <a:spcAft>
                <a:spcPts val="0"/>
              </a:spcAft>
              <a:buClr>
                <a:schemeClr val="accent1"/>
              </a:buClr>
              <a:buSzPts val="900"/>
              <a:buNone/>
              <a:defRPr sz="900">
                <a:solidFill>
                  <a:schemeClr val="accent1"/>
                </a:solidFill>
              </a:defRPr>
            </a:lvl4pPr>
            <a:lvl5pPr lvl="4" algn="r" rtl="0">
              <a:lnSpc>
                <a:spcPct val="100000"/>
              </a:lnSpc>
              <a:spcBef>
                <a:spcPts val="0"/>
              </a:spcBef>
              <a:spcAft>
                <a:spcPts val="0"/>
              </a:spcAft>
              <a:buClr>
                <a:schemeClr val="accent1"/>
              </a:buClr>
              <a:buSzPts val="900"/>
              <a:buNone/>
              <a:defRPr sz="900">
                <a:solidFill>
                  <a:schemeClr val="accent1"/>
                </a:solidFill>
              </a:defRPr>
            </a:lvl5pPr>
            <a:lvl6pPr lvl="5" algn="r" rtl="0">
              <a:lnSpc>
                <a:spcPct val="100000"/>
              </a:lnSpc>
              <a:spcBef>
                <a:spcPts val="0"/>
              </a:spcBef>
              <a:spcAft>
                <a:spcPts val="0"/>
              </a:spcAft>
              <a:buClr>
                <a:schemeClr val="accent1"/>
              </a:buClr>
              <a:buSzPts val="900"/>
              <a:buNone/>
              <a:defRPr sz="900">
                <a:solidFill>
                  <a:schemeClr val="accent1"/>
                </a:solidFill>
              </a:defRPr>
            </a:lvl6pPr>
            <a:lvl7pPr lvl="6" algn="r" rtl="0">
              <a:lnSpc>
                <a:spcPct val="100000"/>
              </a:lnSpc>
              <a:spcBef>
                <a:spcPts val="0"/>
              </a:spcBef>
              <a:spcAft>
                <a:spcPts val="0"/>
              </a:spcAft>
              <a:buClr>
                <a:schemeClr val="accent1"/>
              </a:buClr>
              <a:buSzPts val="900"/>
              <a:buNone/>
              <a:defRPr sz="900">
                <a:solidFill>
                  <a:schemeClr val="accent1"/>
                </a:solidFill>
              </a:defRPr>
            </a:lvl7pPr>
            <a:lvl8pPr lvl="7" algn="r" rtl="0">
              <a:lnSpc>
                <a:spcPct val="100000"/>
              </a:lnSpc>
              <a:spcBef>
                <a:spcPts val="0"/>
              </a:spcBef>
              <a:spcAft>
                <a:spcPts val="0"/>
              </a:spcAft>
              <a:buClr>
                <a:schemeClr val="accent1"/>
              </a:buClr>
              <a:buSzPts val="900"/>
              <a:buNone/>
              <a:defRPr sz="900">
                <a:solidFill>
                  <a:schemeClr val="accent1"/>
                </a:solidFill>
              </a:defRPr>
            </a:lvl8pPr>
            <a:lvl9pPr lvl="8" algn="r" rtl="0">
              <a:lnSpc>
                <a:spcPct val="100000"/>
              </a:lnSpc>
              <a:spcBef>
                <a:spcPts val="0"/>
              </a:spcBef>
              <a:spcAft>
                <a:spcPts val="0"/>
              </a:spcAft>
              <a:buClr>
                <a:schemeClr val="accent1"/>
              </a:buClr>
              <a:buSzPts val="900"/>
              <a:buNone/>
              <a:defRPr sz="900">
                <a:solidFill>
                  <a:schemeClr val="accent1"/>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900"/>
              <a:buNone/>
              <a:defRPr sz="900">
                <a:solidFill>
                  <a:schemeClr val="accent1"/>
                </a:solidFill>
              </a:defRPr>
            </a:lvl1pPr>
            <a:lvl2pPr lvl="1" algn="r" rtl="0">
              <a:lnSpc>
                <a:spcPct val="100000"/>
              </a:lnSpc>
              <a:spcBef>
                <a:spcPts val="0"/>
              </a:spcBef>
              <a:spcAft>
                <a:spcPts val="0"/>
              </a:spcAft>
              <a:buClr>
                <a:schemeClr val="accent1"/>
              </a:buClr>
              <a:buSzPts val="900"/>
              <a:buNone/>
              <a:defRPr sz="900">
                <a:solidFill>
                  <a:schemeClr val="accent1"/>
                </a:solidFill>
              </a:defRPr>
            </a:lvl2pPr>
            <a:lvl3pPr lvl="2" algn="r" rtl="0">
              <a:lnSpc>
                <a:spcPct val="100000"/>
              </a:lnSpc>
              <a:spcBef>
                <a:spcPts val="0"/>
              </a:spcBef>
              <a:spcAft>
                <a:spcPts val="0"/>
              </a:spcAft>
              <a:buClr>
                <a:schemeClr val="accent1"/>
              </a:buClr>
              <a:buSzPts val="900"/>
              <a:buNone/>
              <a:defRPr sz="900">
                <a:solidFill>
                  <a:schemeClr val="accent1"/>
                </a:solidFill>
              </a:defRPr>
            </a:lvl3pPr>
            <a:lvl4pPr lvl="3" algn="r" rtl="0">
              <a:lnSpc>
                <a:spcPct val="100000"/>
              </a:lnSpc>
              <a:spcBef>
                <a:spcPts val="0"/>
              </a:spcBef>
              <a:spcAft>
                <a:spcPts val="0"/>
              </a:spcAft>
              <a:buClr>
                <a:schemeClr val="accent1"/>
              </a:buClr>
              <a:buSzPts val="900"/>
              <a:buNone/>
              <a:defRPr sz="900">
                <a:solidFill>
                  <a:schemeClr val="accent1"/>
                </a:solidFill>
              </a:defRPr>
            </a:lvl4pPr>
            <a:lvl5pPr lvl="4" algn="r" rtl="0">
              <a:lnSpc>
                <a:spcPct val="100000"/>
              </a:lnSpc>
              <a:spcBef>
                <a:spcPts val="0"/>
              </a:spcBef>
              <a:spcAft>
                <a:spcPts val="0"/>
              </a:spcAft>
              <a:buClr>
                <a:schemeClr val="accent1"/>
              </a:buClr>
              <a:buSzPts val="900"/>
              <a:buNone/>
              <a:defRPr sz="900">
                <a:solidFill>
                  <a:schemeClr val="accent1"/>
                </a:solidFill>
              </a:defRPr>
            </a:lvl5pPr>
            <a:lvl6pPr lvl="5" algn="r" rtl="0">
              <a:lnSpc>
                <a:spcPct val="100000"/>
              </a:lnSpc>
              <a:spcBef>
                <a:spcPts val="0"/>
              </a:spcBef>
              <a:spcAft>
                <a:spcPts val="0"/>
              </a:spcAft>
              <a:buClr>
                <a:schemeClr val="accent1"/>
              </a:buClr>
              <a:buSzPts val="900"/>
              <a:buNone/>
              <a:defRPr sz="900">
                <a:solidFill>
                  <a:schemeClr val="accent1"/>
                </a:solidFill>
              </a:defRPr>
            </a:lvl6pPr>
            <a:lvl7pPr lvl="6" algn="r" rtl="0">
              <a:lnSpc>
                <a:spcPct val="100000"/>
              </a:lnSpc>
              <a:spcBef>
                <a:spcPts val="0"/>
              </a:spcBef>
              <a:spcAft>
                <a:spcPts val="0"/>
              </a:spcAft>
              <a:buClr>
                <a:schemeClr val="accent1"/>
              </a:buClr>
              <a:buSzPts val="900"/>
              <a:buNone/>
              <a:defRPr sz="900">
                <a:solidFill>
                  <a:schemeClr val="accent1"/>
                </a:solidFill>
              </a:defRPr>
            </a:lvl7pPr>
            <a:lvl8pPr lvl="7" algn="r" rtl="0">
              <a:lnSpc>
                <a:spcPct val="100000"/>
              </a:lnSpc>
              <a:spcBef>
                <a:spcPts val="0"/>
              </a:spcBef>
              <a:spcAft>
                <a:spcPts val="0"/>
              </a:spcAft>
              <a:buClr>
                <a:schemeClr val="accent1"/>
              </a:buClr>
              <a:buSzPts val="900"/>
              <a:buNone/>
              <a:defRPr sz="900">
                <a:solidFill>
                  <a:schemeClr val="accent1"/>
                </a:solidFill>
              </a:defRPr>
            </a:lvl8pPr>
            <a:lvl9pPr lvl="8" algn="r" rtl="0">
              <a:lnSpc>
                <a:spcPct val="100000"/>
              </a:lnSpc>
              <a:spcBef>
                <a:spcPts val="0"/>
              </a:spcBef>
              <a:spcAft>
                <a:spcPts val="0"/>
              </a:spcAft>
              <a:buClr>
                <a:schemeClr val="accent1"/>
              </a:buClr>
              <a:buSzPts val="900"/>
              <a:buNone/>
              <a:defRPr sz="900">
                <a:solidFill>
                  <a:schemeClr val="accent1"/>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900"/>
              <a:buNone/>
              <a:defRPr sz="900">
                <a:solidFill>
                  <a:schemeClr val="accent1"/>
                </a:solidFill>
              </a:defRPr>
            </a:lvl1pPr>
            <a:lvl2pPr lvl="1" algn="r" rtl="0">
              <a:lnSpc>
                <a:spcPct val="100000"/>
              </a:lnSpc>
              <a:spcBef>
                <a:spcPts val="0"/>
              </a:spcBef>
              <a:spcAft>
                <a:spcPts val="0"/>
              </a:spcAft>
              <a:buClr>
                <a:schemeClr val="accent1"/>
              </a:buClr>
              <a:buSzPts val="900"/>
              <a:buNone/>
              <a:defRPr sz="900">
                <a:solidFill>
                  <a:schemeClr val="accent1"/>
                </a:solidFill>
              </a:defRPr>
            </a:lvl2pPr>
            <a:lvl3pPr lvl="2" algn="r" rtl="0">
              <a:lnSpc>
                <a:spcPct val="100000"/>
              </a:lnSpc>
              <a:spcBef>
                <a:spcPts val="0"/>
              </a:spcBef>
              <a:spcAft>
                <a:spcPts val="0"/>
              </a:spcAft>
              <a:buClr>
                <a:schemeClr val="accent1"/>
              </a:buClr>
              <a:buSzPts val="900"/>
              <a:buNone/>
              <a:defRPr sz="900">
                <a:solidFill>
                  <a:schemeClr val="accent1"/>
                </a:solidFill>
              </a:defRPr>
            </a:lvl3pPr>
            <a:lvl4pPr lvl="3" algn="r" rtl="0">
              <a:lnSpc>
                <a:spcPct val="100000"/>
              </a:lnSpc>
              <a:spcBef>
                <a:spcPts val="0"/>
              </a:spcBef>
              <a:spcAft>
                <a:spcPts val="0"/>
              </a:spcAft>
              <a:buClr>
                <a:schemeClr val="accent1"/>
              </a:buClr>
              <a:buSzPts val="900"/>
              <a:buNone/>
              <a:defRPr sz="900">
                <a:solidFill>
                  <a:schemeClr val="accent1"/>
                </a:solidFill>
              </a:defRPr>
            </a:lvl4pPr>
            <a:lvl5pPr lvl="4" algn="r" rtl="0">
              <a:lnSpc>
                <a:spcPct val="100000"/>
              </a:lnSpc>
              <a:spcBef>
                <a:spcPts val="0"/>
              </a:spcBef>
              <a:spcAft>
                <a:spcPts val="0"/>
              </a:spcAft>
              <a:buClr>
                <a:schemeClr val="accent1"/>
              </a:buClr>
              <a:buSzPts val="900"/>
              <a:buNone/>
              <a:defRPr sz="900">
                <a:solidFill>
                  <a:schemeClr val="accent1"/>
                </a:solidFill>
              </a:defRPr>
            </a:lvl5pPr>
            <a:lvl6pPr lvl="5" algn="r" rtl="0">
              <a:lnSpc>
                <a:spcPct val="100000"/>
              </a:lnSpc>
              <a:spcBef>
                <a:spcPts val="0"/>
              </a:spcBef>
              <a:spcAft>
                <a:spcPts val="0"/>
              </a:spcAft>
              <a:buClr>
                <a:schemeClr val="accent1"/>
              </a:buClr>
              <a:buSzPts val="900"/>
              <a:buNone/>
              <a:defRPr sz="900">
                <a:solidFill>
                  <a:schemeClr val="accent1"/>
                </a:solidFill>
              </a:defRPr>
            </a:lvl6pPr>
            <a:lvl7pPr lvl="6" algn="r" rtl="0">
              <a:lnSpc>
                <a:spcPct val="100000"/>
              </a:lnSpc>
              <a:spcBef>
                <a:spcPts val="0"/>
              </a:spcBef>
              <a:spcAft>
                <a:spcPts val="0"/>
              </a:spcAft>
              <a:buClr>
                <a:schemeClr val="accent1"/>
              </a:buClr>
              <a:buSzPts val="900"/>
              <a:buNone/>
              <a:defRPr sz="900">
                <a:solidFill>
                  <a:schemeClr val="accent1"/>
                </a:solidFill>
              </a:defRPr>
            </a:lvl7pPr>
            <a:lvl8pPr lvl="7" algn="r" rtl="0">
              <a:lnSpc>
                <a:spcPct val="100000"/>
              </a:lnSpc>
              <a:spcBef>
                <a:spcPts val="0"/>
              </a:spcBef>
              <a:spcAft>
                <a:spcPts val="0"/>
              </a:spcAft>
              <a:buClr>
                <a:schemeClr val="accent1"/>
              </a:buClr>
              <a:buSzPts val="900"/>
              <a:buNone/>
              <a:defRPr sz="900">
                <a:solidFill>
                  <a:schemeClr val="accent1"/>
                </a:solidFill>
              </a:defRPr>
            </a:lvl8pPr>
            <a:lvl9pPr lvl="8" algn="r" rtl="0">
              <a:lnSpc>
                <a:spcPct val="100000"/>
              </a:lnSpc>
              <a:spcBef>
                <a:spcPts val="0"/>
              </a:spcBef>
              <a:spcAft>
                <a:spcPts val="0"/>
              </a:spcAft>
              <a:buClr>
                <a:schemeClr val="accent1"/>
              </a:buClr>
              <a:buSzPts val="900"/>
              <a:buNone/>
              <a:defRPr sz="900">
                <a:solidFill>
                  <a:schemeClr val="accent1"/>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2400"/>
              <a:buFont typeface="Roboto Black"/>
              <a:buNone/>
              <a:defRPr sz="2400" b="0">
                <a:solidFill>
                  <a:schemeClr val="accent1"/>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Font typeface="Roboto Black"/>
              <a:buNone/>
              <a:defRPr sz="1200" b="0">
                <a:latin typeface="Roboto Black"/>
                <a:ea typeface="Roboto Black"/>
                <a:cs typeface="Roboto Black"/>
                <a:sym typeface="Roboto Black"/>
              </a:defRPr>
            </a:lvl1pPr>
            <a:lvl2pPr lvl="1" algn="r" rtl="0">
              <a:spcBef>
                <a:spcPts val="0"/>
              </a:spcBef>
              <a:spcAft>
                <a:spcPts val="0"/>
              </a:spcAft>
              <a:buSzPts val="1200"/>
              <a:buFont typeface="Roboto Black"/>
              <a:buNone/>
              <a:defRPr sz="1200" b="0">
                <a:latin typeface="Roboto Black"/>
                <a:ea typeface="Roboto Black"/>
                <a:cs typeface="Roboto Black"/>
                <a:sym typeface="Roboto Black"/>
              </a:defRPr>
            </a:lvl2pPr>
            <a:lvl3pPr lvl="2" algn="r" rtl="0">
              <a:spcBef>
                <a:spcPts val="0"/>
              </a:spcBef>
              <a:spcAft>
                <a:spcPts val="0"/>
              </a:spcAft>
              <a:buSzPts val="1200"/>
              <a:buFont typeface="Roboto Black"/>
              <a:buNone/>
              <a:defRPr sz="1200" b="0">
                <a:latin typeface="Roboto Black"/>
                <a:ea typeface="Roboto Black"/>
                <a:cs typeface="Roboto Black"/>
                <a:sym typeface="Roboto Black"/>
              </a:defRPr>
            </a:lvl3pPr>
            <a:lvl4pPr lvl="3" algn="r" rtl="0">
              <a:spcBef>
                <a:spcPts val="0"/>
              </a:spcBef>
              <a:spcAft>
                <a:spcPts val="0"/>
              </a:spcAft>
              <a:buSzPts val="1200"/>
              <a:buFont typeface="Roboto Black"/>
              <a:buNone/>
              <a:defRPr sz="1200" b="0">
                <a:latin typeface="Roboto Black"/>
                <a:ea typeface="Roboto Black"/>
                <a:cs typeface="Roboto Black"/>
                <a:sym typeface="Roboto Black"/>
              </a:defRPr>
            </a:lvl4pPr>
            <a:lvl5pPr lvl="4" algn="r" rtl="0">
              <a:spcBef>
                <a:spcPts val="0"/>
              </a:spcBef>
              <a:spcAft>
                <a:spcPts val="0"/>
              </a:spcAft>
              <a:buSzPts val="1200"/>
              <a:buFont typeface="Roboto Black"/>
              <a:buNone/>
              <a:defRPr sz="1200" b="0">
                <a:latin typeface="Roboto Black"/>
                <a:ea typeface="Roboto Black"/>
                <a:cs typeface="Roboto Black"/>
                <a:sym typeface="Roboto Black"/>
              </a:defRPr>
            </a:lvl5pPr>
            <a:lvl6pPr lvl="5" algn="r" rtl="0">
              <a:spcBef>
                <a:spcPts val="0"/>
              </a:spcBef>
              <a:spcAft>
                <a:spcPts val="0"/>
              </a:spcAft>
              <a:buSzPts val="1200"/>
              <a:buFont typeface="Roboto Black"/>
              <a:buNone/>
              <a:defRPr sz="1200" b="0">
                <a:latin typeface="Roboto Black"/>
                <a:ea typeface="Roboto Black"/>
                <a:cs typeface="Roboto Black"/>
                <a:sym typeface="Roboto Black"/>
              </a:defRPr>
            </a:lvl6pPr>
            <a:lvl7pPr lvl="6" algn="r" rtl="0">
              <a:spcBef>
                <a:spcPts val="0"/>
              </a:spcBef>
              <a:spcAft>
                <a:spcPts val="0"/>
              </a:spcAft>
              <a:buSzPts val="1200"/>
              <a:buFont typeface="Roboto Black"/>
              <a:buNone/>
              <a:defRPr sz="1200" b="0">
                <a:latin typeface="Roboto Black"/>
                <a:ea typeface="Roboto Black"/>
                <a:cs typeface="Roboto Black"/>
                <a:sym typeface="Roboto Black"/>
              </a:defRPr>
            </a:lvl7pPr>
            <a:lvl8pPr lvl="7" algn="r" rtl="0">
              <a:spcBef>
                <a:spcPts val="0"/>
              </a:spcBef>
              <a:spcAft>
                <a:spcPts val="0"/>
              </a:spcAft>
              <a:buSzPts val="1200"/>
              <a:buFont typeface="Roboto Black"/>
              <a:buNone/>
              <a:defRPr sz="1200" b="0">
                <a:latin typeface="Roboto Black"/>
                <a:ea typeface="Roboto Black"/>
                <a:cs typeface="Roboto Black"/>
                <a:sym typeface="Roboto Black"/>
              </a:defRPr>
            </a:lvl8pPr>
            <a:lvl9pPr lvl="8" algn="r" rtl="0">
              <a:spcBef>
                <a:spcPts val="0"/>
              </a:spcBef>
              <a:spcAft>
                <a:spcPts val="0"/>
              </a:spcAft>
              <a:buSzPts val="1200"/>
              <a:buFont typeface="Roboto Black"/>
              <a:buNone/>
              <a:defRPr sz="1200" b="0">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Font typeface="Roboto Black"/>
              <a:buNone/>
              <a:defRPr sz="1200" b="0">
                <a:latin typeface="Roboto Black"/>
                <a:ea typeface="Roboto Black"/>
                <a:cs typeface="Roboto Black"/>
                <a:sym typeface="Roboto Black"/>
              </a:defRPr>
            </a:lvl1pPr>
            <a:lvl2pPr lvl="1" algn="r" rtl="0">
              <a:spcBef>
                <a:spcPts val="0"/>
              </a:spcBef>
              <a:spcAft>
                <a:spcPts val="0"/>
              </a:spcAft>
              <a:buSzPts val="1200"/>
              <a:buFont typeface="Roboto Black"/>
              <a:buNone/>
              <a:defRPr sz="1200" b="0">
                <a:latin typeface="Roboto Black"/>
                <a:ea typeface="Roboto Black"/>
                <a:cs typeface="Roboto Black"/>
                <a:sym typeface="Roboto Black"/>
              </a:defRPr>
            </a:lvl2pPr>
            <a:lvl3pPr lvl="2" algn="r" rtl="0">
              <a:spcBef>
                <a:spcPts val="0"/>
              </a:spcBef>
              <a:spcAft>
                <a:spcPts val="0"/>
              </a:spcAft>
              <a:buSzPts val="1200"/>
              <a:buFont typeface="Roboto Black"/>
              <a:buNone/>
              <a:defRPr sz="1200" b="0">
                <a:latin typeface="Roboto Black"/>
                <a:ea typeface="Roboto Black"/>
                <a:cs typeface="Roboto Black"/>
                <a:sym typeface="Roboto Black"/>
              </a:defRPr>
            </a:lvl3pPr>
            <a:lvl4pPr lvl="3" algn="r" rtl="0">
              <a:spcBef>
                <a:spcPts val="0"/>
              </a:spcBef>
              <a:spcAft>
                <a:spcPts val="0"/>
              </a:spcAft>
              <a:buSzPts val="1200"/>
              <a:buFont typeface="Roboto Black"/>
              <a:buNone/>
              <a:defRPr sz="1200" b="0">
                <a:latin typeface="Roboto Black"/>
                <a:ea typeface="Roboto Black"/>
                <a:cs typeface="Roboto Black"/>
                <a:sym typeface="Roboto Black"/>
              </a:defRPr>
            </a:lvl4pPr>
            <a:lvl5pPr lvl="4" algn="r" rtl="0">
              <a:spcBef>
                <a:spcPts val="0"/>
              </a:spcBef>
              <a:spcAft>
                <a:spcPts val="0"/>
              </a:spcAft>
              <a:buSzPts val="1200"/>
              <a:buFont typeface="Roboto Black"/>
              <a:buNone/>
              <a:defRPr sz="1200" b="0">
                <a:latin typeface="Roboto Black"/>
                <a:ea typeface="Roboto Black"/>
                <a:cs typeface="Roboto Black"/>
                <a:sym typeface="Roboto Black"/>
              </a:defRPr>
            </a:lvl5pPr>
            <a:lvl6pPr lvl="5" algn="r" rtl="0">
              <a:spcBef>
                <a:spcPts val="0"/>
              </a:spcBef>
              <a:spcAft>
                <a:spcPts val="0"/>
              </a:spcAft>
              <a:buSzPts val="1200"/>
              <a:buFont typeface="Roboto Black"/>
              <a:buNone/>
              <a:defRPr sz="1200" b="0">
                <a:latin typeface="Roboto Black"/>
                <a:ea typeface="Roboto Black"/>
                <a:cs typeface="Roboto Black"/>
                <a:sym typeface="Roboto Black"/>
              </a:defRPr>
            </a:lvl6pPr>
            <a:lvl7pPr lvl="6" algn="r" rtl="0">
              <a:spcBef>
                <a:spcPts val="0"/>
              </a:spcBef>
              <a:spcAft>
                <a:spcPts val="0"/>
              </a:spcAft>
              <a:buSzPts val="1200"/>
              <a:buFont typeface="Roboto Black"/>
              <a:buNone/>
              <a:defRPr sz="1200" b="0">
                <a:latin typeface="Roboto Black"/>
                <a:ea typeface="Roboto Black"/>
                <a:cs typeface="Roboto Black"/>
                <a:sym typeface="Roboto Black"/>
              </a:defRPr>
            </a:lvl7pPr>
            <a:lvl8pPr lvl="7" algn="r" rtl="0">
              <a:spcBef>
                <a:spcPts val="0"/>
              </a:spcBef>
              <a:spcAft>
                <a:spcPts val="0"/>
              </a:spcAft>
              <a:buSzPts val="1200"/>
              <a:buFont typeface="Roboto Black"/>
              <a:buNone/>
              <a:defRPr sz="1200" b="0">
                <a:latin typeface="Roboto Black"/>
                <a:ea typeface="Roboto Black"/>
                <a:cs typeface="Roboto Black"/>
                <a:sym typeface="Roboto Black"/>
              </a:defRPr>
            </a:lvl8pPr>
            <a:lvl9pPr lvl="8" algn="r" rtl="0">
              <a:spcBef>
                <a:spcPts val="0"/>
              </a:spcBef>
              <a:spcAft>
                <a:spcPts val="0"/>
              </a:spcAft>
              <a:buSzPts val="1200"/>
              <a:buFont typeface="Roboto Black"/>
              <a:buNone/>
              <a:defRPr sz="1200" b="0">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Font typeface="Roboto Black"/>
              <a:buNone/>
              <a:defRPr sz="1200" b="0">
                <a:latin typeface="Roboto Black"/>
                <a:ea typeface="Roboto Black"/>
                <a:cs typeface="Roboto Black"/>
                <a:sym typeface="Roboto Black"/>
              </a:defRPr>
            </a:lvl1pPr>
            <a:lvl2pPr lvl="1" algn="r" rtl="0">
              <a:spcBef>
                <a:spcPts val="0"/>
              </a:spcBef>
              <a:spcAft>
                <a:spcPts val="0"/>
              </a:spcAft>
              <a:buSzPts val="1200"/>
              <a:buFont typeface="Roboto Black"/>
              <a:buNone/>
              <a:defRPr sz="1200" b="0">
                <a:latin typeface="Roboto Black"/>
                <a:ea typeface="Roboto Black"/>
                <a:cs typeface="Roboto Black"/>
                <a:sym typeface="Roboto Black"/>
              </a:defRPr>
            </a:lvl2pPr>
            <a:lvl3pPr lvl="2" algn="r" rtl="0">
              <a:spcBef>
                <a:spcPts val="0"/>
              </a:spcBef>
              <a:spcAft>
                <a:spcPts val="0"/>
              </a:spcAft>
              <a:buSzPts val="1200"/>
              <a:buFont typeface="Roboto Black"/>
              <a:buNone/>
              <a:defRPr sz="1200" b="0">
                <a:latin typeface="Roboto Black"/>
                <a:ea typeface="Roboto Black"/>
                <a:cs typeface="Roboto Black"/>
                <a:sym typeface="Roboto Black"/>
              </a:defRPr>
            </a:lvl3pPr>
            <a:lvl4pPr lvl="3" algn="r" rtl="0">
              <a:spcBef>
                <a:spcPts val="0"/>
              </a:spcBef>
              <a:spcAft>
                <a:spcPts val="0"/>
              </a:spcAft>
              <a:buSzPts val="1200"/>
              <a:buFont typeface="Roboto Black"/>
              <a:buNone/>
              <a:defRPr sz="1200" b="0">
                <a:latin typeface="Roboto Black"/>
                <a:ea typeface="Roboto Black"/>
                <a:cs typeface="Roboto Black"/>
                <a:sym typeface="Roboto Black"/>
              </a:defRPr>
            </a:lvl4pPr>
            <a:lvl5pPr lvl="4" algn="r" rtl="0">
              <a:spcBef>
                <a:spcPts val="0"/>
              </a:spcBef>
              <a:spcAft>
                <a:spcPts val="0"/>
              </a:spcAft>
              <a:buSzPts val="1200"/>
              <a:buFont typeface="Roboto Black"/>
              <a:buNone/>
              <a:defRPr sz="1200" b="0">
                <a:latin typeface="Roboto Black"/>
                <a:ea typeface="Roboto Black"/>
                <a:cs typeface="Roboto Black"/>
                <a:sym typeface="Roboto Black"/>
              </a:defRPr>
            </a:lvl5pPr>
            <a:lvl6pPr lvl="5" algn="r" rtl="0">
              <a:spcBef>
                <a:spcPts val="0"/>
              </a:spcBef>
              <a:spcAft>
                <a:spcPts val="0"/>
              </a:spcAft>
              <a:buSzPts val="1200"/>
              <a:buFont typeface="Roboto Black"/>
              <a:buNone/>
              <a:defRPr sz="1200" b="0">
                <a:latin typeface="Roboto Black"/>
                <a:ea typeface="Roboto Black"/>
                <a:cs typeface="Roboto Black"/>
                <a:sym typeface="Roboto Black"/>
              </a:defRPr>
            </a:lvl6pPr>
            <a:lvl7pPr lvl="6" algn="r" rtl="0">
              <a:spcBef>
                <a:spcPts val="0"/>
              </a:spcBef>
              <a:spcAft>
                <a:spcPts val="0"/>
              </a:spcAft>
              <a:buSzPts val="1200"/>
              <a:buFont typeface="Roboto Black"/>
              <a:buNone/>
              <a:defRPr sz="1200" b="0">
                <a:latin typeface="Roboto Black"/>
                <a:ea typeface="Roboto Black"/>
                <a:cs typeface="Roboto Black"/>
                <a:sym typeface="Roboto Black"/>
              </a:defRPr>
            </a:lvl7pPr>
            <a:lvl8pPr lvl="7" algn="r" rtl="0">
              <a:spcBef>
                <a:spcPts val="0"/>
              </a:spcBef>
              <a:spcAft>
                <a:spcPts val="0"/>
              </a:spcAft>
              <a:buSzPts val="1200"/>
              <a:buFont typeface="Roboto Black"/>
              <a:buNone/>
              <a:defRPr sz="1200" b="0">
                <a:latin typeface="Roboto Black"/>
                <a:ea typeface="Roboto Black"/>
                <a:cs typeface="Roboto Black"/>
                <a:sym typeface="Roboto Black"/>
              </a:defRPr>
            </a:lvl8pPr>
            <a:lvl9pPr lvl="8" algn="r" rtl="0">
              <a:spcBef>
                <a:spcPts val="0"/>
              </a:spcBef>
              <a:spcAft>
                <a:spcPts val="0"/>
              </a:spcAft>
              <a:buSzPts val="1200"/>
              <a:buFont typeface="Roboto Black"/>
              <a:buNone/>
              <a:defRPr sz="1200" b="0">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Font typeface="Roboto Black"/>
              <a:buNone/>
              <a:defRPr sz="1200" b="0">
                <a:latin typeface="Roboto Black"/>
                <a:ea typeface="Roboto Black"/>
                <a:cs typeface="Roboto Black"/>
                <a:sym typeface="Roboto Black"/>
              </a:defRPr>
            </a:lvl1pPr>
            <a:lvl2pPr lvl="1" rtl="0">
              <a:spcBef>
                <a:spcPts val="0"/>
              </a:spcBef>
              <a:spcAft>
                <a:spcPts val="0"/>
              </a:spcAft>
              <a:buSzPts val="1200"/>
              <a:buFont typeface="Roboto Black"/>
              <a:buNone/>
              <a:defRPr sz="1200" b="0">
                <a:latin typeface="Roboto Black"/>
                <a:ea typeface="Roboto Black"/>
                <a:cs typeface="Roboto Black"/>
                <a:sym typeface="Roboto Black"/>
              </a:defRPr>
            </a:lvl2pPr>
            <a:lvl3pPr lvl="2" rtl="0">
              <a:spcBef>
                <a:spcPts val="0"/>
              </a:spcBef>
              <a:spcAft>
                <a:spcPts val="0"/>
              </a:spcAft>
              <a:buSzPts val="1200"/>
              <a:buFont typeface="Roboto Black"/>
              <a:buNone/>
              <a:defRPr sz="1200" b="0">
                <a:latin typeface="Roboto Black"/>
                <a:ea typeface="Roboto Black"/>
                <a:cs typeface="Roboto Black"/>
                <a:sym typeface="Roboto Black"/>
              </a:defRPr>
            </a:lvl3pPr>
            <a:lvl4pPr lvl="3" rtl="0">
              <a:spcBef>
                <a:spcPts val="0"/>
              </a:spcBef>
              <a:spcAft>
                <a:spcPts val="0"/>
              </a:spcAft>
              <a:buSzPts val="1200"/>
              <a:buFont typeface="Roboto Black"/>
              <a:buNone/>
              <a:defRPr sz="1200" b="0">
                <a:latin typeface="Roboto Black"/>
                <a:ea typeface="Roboto Black"/>
                <a:cs typeface="Roboto Black"/>
                <a:sym typeface="Roboto Black"/>
              </a:defRPr>
            </a:lvl4pPr>
            <a:lvl5pPr lvl="4" rtl="0">
              <a:spcBef>
                <a:spcPts val="0"/>
              </a:spcBef>
              <a:spcAft>
                <a:spcPts val="0"/>
              </a:spcAft>
              <a:buSzPts val="1200"/>
              <a:buFont typeface="Roboto Black"/>
              <a:buNone/>
              <a:defRPr sz="1200" b="0">
                <a:latin typeface="Roboto Black"/>
                <a:ea typeface="Roboto Black"/>
                <a:cs typeface="Roboto Black"/>
                <a:sym typeface="Roboto Black"/>
              </a:defRPr>
            </a:lvl5pPr>
            <a:lvl6pPr lvl="5" rtl="0">
              <a:spcBef>
                <a:spcPts val="0"/>
              </a:spcBef>
              <a:spcAft>
                <a:spcPts val="0"/>
              </a:spcAft>
              <a:buSzPts val="1200"/>
              <a:buFont typeface="Roboto Black"/>
              <a:buNone/>
              <a:defRPr sz="1200" b="0">
                <a:latin typeface="Roboto Black"/>
                <a:ea typeface="Roboto Black"/>
                <a:cs typeface="Roboto Black"/>
                <a:sym typeface="Roboto Black"/>
              </a:defRPr>
            </a:lvl6pPr>
            <a:lvl7pPr lvl="6" rtl="0">
              <a:spcBef>
                <a:spcPts val="0"/>
              </a:spcBef>
              <a:spcAft>
                <a:spcPts val="0"/>
              </a:spcAft>
              <a:buSzPts val="1200"/>
              <a:buFont typeface="Roboto Black"/>
              <a:buNone/>
              <a:defRPr sz="1200" b="0">
                <a:latin typeface="Roboto Black"/>
                <a:ea typeface="Roboto Black"/>
                <a:cs typeface="Roboto Black"/>
                <a:sym typeface="Roboto Black"/>
              </a:defRPr>
            </a:lvl7pPr>
            <a:lvl8pPr lvl="7" rtl="0">
              <a:spcBef>
                <a:spcPts val="0"/>
              </a:spcBef>
              <a:spcAft>
                <a:spcPts val="0"/>
              </a:spcAft>
              <a:buSzPts val="1200"/>
              <a:buFont typeface="Roboto Black"/>
              <a:buNone/>
              <a:defRPr sz="1200" b="0">
                <a:latin typeface="Roboto Black"/>
                <a:ea typeface="Roboto Black"/>
                <a:cs typeface="Roboto Black"/>
                <a:sym typeface="Roboto Black"/>
              </a:defRPr>
            </a:lvl8pPr>
            <a:lvl9pPr lvl="8" rtl="0">
              <a:spcBef>
                <a:spcPts val="0"/>
              </a:spcBef>
              <a:spcAft>
                <a:spcPts val="0"/>
              </a:spcAft>
              <a:buSzPts val="1200"/>
              <a:buFont typeface="Roboto Black"/>
              <a:buNone/>
              <a:defRPr sz="1200" b="0">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Font typeface="Roboto Black"/>
              <a:buNone/>
              <a:defRPr sz="1200" b="0">
                <a:latin typeface="Roboto Black"/>
                <a:ea typeface="Roboto Black"/>
                <a:cs typeface="Roboto Black"/>
                <a:sym typeface="Roboto Black"/>
              </a:defRPr>
            </a:lvl1pPr>
            <a:lvl2pPr lvl="1" rtl="0">
              <a:spcBef>
                <a:spcPts val="0"/>
              </a:spcBef>
              <a:spcAft>
                <a:spcPts val="0"/>
              </a:spcAft>
              <a:buSzPts val="1200"/>
              <a:buFont typeface="Roboto Black"/>
              <a:buNone/>
              <a:defRPr sz="1200" b="0">
                <a:latin typeface="Roboto Black"/>
                <a:ea typeface="Roboto Black"/>
                <a:cs typeface="Roboto Black"/>
                <a:sym typeface="Roboto Black"/>
              </a:defRPr>
            </a:lvl2pPr>
            <a:lvl3pPr lvl="2" rtl="0">
              <a:spcBef>
                <a:spcPts val="0"/>
              </a:spcBef>
              <a:spcAft>
                <a:spcPts val="0"/>
              </a:spcAft>
              <a:buSzPts val="1200"/>
              <a:buFont typeface="Roboto Black"/>
              <a:buNone/>
              <a:defRPr sz="1200" b="0">
                <a:latin typeface="Roboto Black"/>
                <a:ea typeface="Roboto Black"/>
                <a:cs typeface="Roboto Black"/>
                <a:sym typeface="Roboto Black"/>
              </a:defRPr>
            </a:lvl3pPr>
            <a:lvl4pPr lvl="3" rtl="0">
              <a:spcBef>
                <a:spcPts val="0"/>
              </a:spcBef>
              <a:spcAft>
                <a:spcPts val="0"/>
              </a:spcAft>
              <a:buSzPts val="1200"/>
              <a:buFont typeface="Roboto Black"/>
              <a:buNone/>
              <a:defRPr sz="1200" b="0">
                <a:latin typeface="Roboto Black"/>
                <a:ea typeface="Roboto Black"/>
                <a:cs typeface="Roboto Black"/>
                <a:sym typeface="Roboto Black"/>
              </a:defRPr>
            </a:lvl4pPr>
            <a:lvl5pPr lvl="4" rtl="0">
              <a:spcBef>
                <a:spcPts val="0"/>
              </a:spcBef>
              <a:spcAft>
                <a:spcPts val="0"/>
              </a:spcAft>
              <a:buSzPts val="1200"/>
              <a:buFont typeface="Roboto Black"/>
              <a:buNone/>
              <a:defRPr sz="1200" b="0">
                <a:latin typeface="Roboto Black"/>
                <a:ea typeface="Roboto Black"/>
                <a:cs typeface="Roboto Black"/>
                <a:sym typeface="Roboto Black"/>
              </a:defRPr>
            </a:lvl5pPr>
            <a:lvl6pPr lvl="5" rtl="0">
              <a:spcBef>
                <a:spcPts val="0"/>
              </a:spcBef>
              <a:spcAft>
                <a:spcPts val="0"/>
              </a:spcAft>
              <a:buSzPts val="1200"/>
              <a:buFont typeface="Roboto Black"/>
              <a:buNone/>
              <a:defRPr sz="1200" b="0">
                <a:latin typeface="Roboto Black"/>
                <a:ea typeface="Roboto Black"/>
                <a:cs typeface="Roboto Black"/>
                <a:sym typeface="Roboto Black"/>
              </a:defRPr>
            </a:lvl6pPr>
            <a:lvl7pPr lvl="6" rtl="0">
              <a:spcBef>
                <a:spcPts val="0"/>
              </a:spcBef>
              <a:spcAft>
                <a:spcPts val="0"/>
              </a:spcAft>
              <a:buSzPts val="1200"/>
              <a:buFont typeface="Roboto Black"/>
              <a:buNone/>
              <a:defRPr sz="1200" b="0">
                <a:latin typeface="Roboto Black"/>
                <a:ea typeface="Roboto Black"/>
                <a:cs typeface="Roboto Black"/>
                <a:sym typeface="Roboto Black"/>
              </a:defRPr>
            </a:lvl7pPr>
            <a:lvl8pPr lvl="7" rtl="0">
              <a:spcBef>
                <a:spcPts val="0"/>
              </a:spcBef>
              <a:spcAft>
                <a:spcPts val="0"/>
              </a:spcAft>
              <a:buSzPts val="1200"/>
              <a:buFont typeface="Roboto Black"/>
              <a:buNone/>
              <a:defRPr sz="1200" b="0">
                <a:latin typeface="Roboto Black"/>
                <a:ea typeface="Roboto Black"/>
                <a:cs typeface="Roboto Black"/>
                <a:sym typeface="Roboto Black"/>
              </a:defRPr>
            </a:lvl8pPr>
            <a:lvl9pPr lvl="8" rtl="0">
              <a:spcBef>
                <a:spcPts val="0"/>
              </a:spcBef>
              <a:spcAft>
                <a:spcPts val="0"/>
              </a:spcAft>
              <a:buSzPts val="1200"/>
              <a:buFont typeface="Roboto Black"/>
              <a:buNone/>
              <a:defRPr sz="1200" b="0">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Font typeface="Roboto Black"/>
              <a:buNone/>
              <a:defRPr sz="1200" b="0">
                <a:latin typeface="Roboto Black"/>
                <a:ea typeface="Roboto Black"/>
                <a:cs typeface="Roboto Black"/>
                <a:sym typeface="Roboto Black"/>
              </a:defRPr>
            </a:lvl1pPr>
            <a:lvl2pPr lvl="1" rtl="0">
              <a:spcBef>
                <a:spcPts val="0"/>
              </a:spcBef>
              <a:spcAft>
                <a:spcPts val="0"/>
              </a:spcAft>
              <a:buSzPts val="1200"/>
              <a:buFont typeface="Roboto Black"/>
              <a:buNone/>
              <a:defRPr sz="1200" b="0">
                <a:latin typeface="Roboto Black"/>
                <a:ea typeface="Roboto Black"/>
                <a:cs typeface="Roboto Black"/>
                <a:sym typeface="Roboto Black"/>
              </a:defRPr>
            </a:lvl2pPr>
            <a:lvl3pPr lvl="2" rtl="0">
              <a:spcBef>
                <a:spcPts val="0"/>
              </a:spcBef>
              <a:spcAft>
                <a:spcPts val="0"/>
              </a:spcAft>
              <a:buSzPts val="1200"/>
              <a:buFont typeface="Roboto Black"/>
              <a:buNone/>
              <a:defRPr sz="1200" b="0">
                <a:latin typeface="Roboto Black"/>
                <a:ea typeface="Roboto Black"/>
                <a:cs typeface="Roboto Black"/>
                <a:sym typeface="Roboto Black"/>
              </a:defRPr>
            </a:lvl3pPr>
            <a:lvl4pPr lvl="3" rtl="0">
              <a:spcBef>
                <a:spcPts val="0"/>
              </a:spcBef>
              <a:spcAft>
                <a:spcPts val="0"/>
              </a:spcAft>
              <a:buSzPts val="1200"/>
              <a:buFont typeface="Roboto Black"/>
              <a:buNone/>
              <a:defRPr sz="1200" b="0">
                <a:latin typeface="Roboto Black"/>
                <a:ea typeface="Roboto Black"/>
                <a:cs typeface="Roboto Black"/>
                <a:sym typeface="Roboto Black"/>
              </a:defRPr>
            </a:lvl4pPr>
            <a:lvl5pPr lvl="4" rtl="0">
              <a:spcBef>
                <a:spcPts val="0"/>
              </a:spcBef>
              <a:spcAft>
                <a:spcPts val="0"/>
              </a:spcAft>
              <a:buSzPts val="1200"/>
              <a:buFont typeface="Roboto Black"/>
              <a:buNone/>
              <a:defRPr sz="1200" b="0">
                <a:latin typeface="Roboto Black"/>
                <a:ea typeface="Roboto Black"/>
                <a:cs typeface="Roboto Black"/>
                <a:sym typeface="Roboto Black"/>
              </a:defRPr>
            </a:lvl5pPr>
            <a:lvl6pPr lvl="5" rtl="0">
              <a:spcBef>
                <a:spcPts val="0"/>
              </a:spcBef>
              <a:spcAft>
                <a:spcPts val="0"/>
              </a:spcAft>
              <a:buSzPts val="1200"/>
              <a:buFont typeface="Roboto Black"/>
              <a:buNone/>
              <a:defRPr sz="1200" b="0">
                <a:latin typeface="Roboto Black"/>
                <a:ea typeface="Roboto Black"/>
                <a:cs typeface="Roboto Black"/>
                <a:sym typeface="Roboto Black"/>
              </a:defRPr>
            </a:lvl6pPr>
            <a:lvl7pPr lvl="6" rtl="0">
              <a:spcBef>
                <a:spcPts val="0"/>
              </a:spcBef>
              <a:spcAft>
                <a:spcPts val="0"/>
              </a:spcAft>
              <a:buSzPts val="1200"/>
              <a:buFont typeface="Roboto Black"/>
              <a:buNone/>
              <a:defRPr sz="1200" b="0">
                <a:latin typeface="Roboto Black"/>
                <a:ea typeface="Roboto Black"/>
                <a:cs typeface="Roboto Black"/>
                <a:sym typeface="Roboto Black"/>
              </a:defRPr>
            </a:lvl7pPr>
            <a:lvl8pPr lvl="7" rtl="0">
              <a:spcBef>
                <a:spcPts val="0"/>
              </a:spcBef>
              <a:spcAft>
                <a:spcPts val="0"/>
              </a:spcAft>
              <a:buSzPts val="1200"/>
              <a:buFont typeface="Roboto Black"/>
              <a:buNone/>
              <a:defRPr sz="1200" b="0">
                <a:latin typeface="Roboto Black"/>
                <a:ea typeface="Roboto Black"/>
                <a:cs typeface="Roboto Black"/>
                <a:sym typeface="Roboto Black"/>
              </a:defRPr>
            </a:lvl8pPr>
            <a:lvl9pPr lvl="8" rtl="0">
              <a:spcBef>
                <a:spcPts val="0"/>
              </a:spcBef>
              <a:spcAft>
                <a:spcPts val="0"/>
              </a:spcAft>
              <a:buSzPts val="1200"/>
              <a:buFont typeface="Roboto Black"/>
              <a:buNone/>
              <a:defRPr sz="1200" b="0">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Roboto Black"/>
              <a:buNone/>
              <a:defRPr sz="36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2pPr>
            <a:lvl3pPr lvl="2"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3pPr>
            <a:lvl4pPr lvl="3"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4pPr>
            <a:lvl5pPr lvl="4"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5pPr>
            <a:lvl6pPr lvl="5"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6pPr>
            <a:lvl7pPr lvl="6"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7pPr>
            <a:lvl8pPr lvl="7"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8pPr>
            <a:lvl9pPr lvl="8" rtl="0">
              <a:lnSpc>
                <a:spcPct val="100000"/>
              </a:lnSpc>
              <a:spcBef>
                <a:spcPts val="0"/>
              </a:spcBef>
              <a:spcAft>
                <a:spcPts val="0"/>
              </a:spcAft>
              <a:buSzPts val="1200"/>
              <a:buFont typeface="Roboto Mono Regular"/>
              <a:buNone/>
              <a:defRPr sz="1200">
                <a:latin typeface="Roboto Mono Regular"/>
                <a:ea typeface="Roboto Mono Regular"/>
                <a:cs typeface="Roboto Mono Regular"/>
                <a:sym typeface="Roboto Mono Regul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Font typeface="Roboto Black"/>
              <a:buNone/>
              <a:defRPr sz="1200" b="0">
                <a:latin typeface="Roboto Black"/>
                <a:ea typeface="Roboto Black"/>
                <a:cs typeface="Roboto Black"/>
                <a:sym typeface="Roboto Black"/>
              </a:defRPr>
            </a:lvl1pPr>
            <a:lvl2pPr lvl="1" algn="ctr" rtl="0">
              <a:spcBef>
                <a:spcPts val="0"/>
              </a:spcBef>
              <a:spcAft>
                <a:spcPts val="0"/>
              </a:spcAft>
              <a:buSzPts val="1200"/>
              <a:buFont typeface="Roboto Black"/>
              <a:buNone/>
              <a:defRPr sz="1200" b="0">
                <a:latin typeface="Roboto Black"/>
                <a:ea typeface="Roboto Black"/>
                <a:cs typeface="Roboto Black"/>
                <a:sym typeface="Roboto Black"/>
              </a:defRPr>
            </a:lvl2pPr>
            <a:lvl3pPr lvl="2" algn="ctr" rtl="0">
              <a:spcBef>
                <a:spcPts val="0"/>
              </a:spcBef>
              <a:spcAft>
                <a:spcPts val="0"/>
              </a:spcAft>
              <a:buSzPts val="1200"/>
              <a:buFont typeface="Roboto Black"/>
              <a:buNone/>
              <a:defRPr sz="1200" b="0">
                <a:latin typeface="Roboto Black"/>
                <a:ea typeface="Roboto Black"/>
                <a:cs typeface="Roboto Black"/>
                <a:sym typeface="Roboto Black"/>
              </a:defRPr>
            </a:lvl3pPr>
            <a:lvl4pPr lvl="3" algn="ctr" rtl="0">
              <a:spcBef>
                <a:spcPts val="0"/>
              </a:spcBef>
              <a:spcAft>
                <a:spcPts val="0"/>
              </a:spcAft>
              <a:buSzPts val="1200"/>
              <a:buFont typeface="Roboto Black"/>
              <a:buNone/>
              <a:defRPr sz="1200" b="0">
                <a:latin typeface="Roboto Black"/>
                <a:ea typeface="Roboto Black"/>
                <a:cs typeface="Roboto Black"/>
                <a:sym typeface="Roboto Black"/>
              </a:defRPr>
            </a:lvl4pPr>
            <a:lvl5pPr lvl="4" algn="ctr" rtl="0">
              <a:spcBef>
                <a:spcPts val="0"/>
              </a:spcBef>
              <a:spcAft>
                <a:spcPts val="0"/>
              </a:spcAft>
              <a:buSzPts val="1200"/>
              <a:buFont typeface="Roboto Black"/>
              <a:buNone/>
              <a:defRPr sz="1200" b="0">
                <a:latin typeface="Roboto Black"/>
                <a:ea typeface="Roboto Black"/>
                <a:cs typeface="Roboto Black"/>
                <a:sym typeface="Roboto Black"/>
              </a:defRPr>
            </a:lvl5pPr>
            <a:lvl6pPr lvl="5" algn="ctr" rtl="0">
              <a:spcBef>
                <a:spcPts val="0"/>
              </a:spcBef>
              <a:spcAft>
                <a:spcPts val="0"/>
              </a:spcAft>
              <a:buSzPts val="1200"/>
              <a:buFont typeface="Roboto Black"/>
              <a:buNone/>
              <a:defRPr sz="1200" b="0">
                <a:latin typeface="Roboto Black"/>
                <a:ea typeface="Roboto Black"/>
                <a:cs typeface="Roboto Black"/>
                <a:sym typeface="Roboto Black"/>
              </a:defRPr>
            </a:lvl6pPr>
            <a:lvl7pPr lvl="6" algn="ctr" rtl="0">
              <a:spcBef>
                <a:spcPts val="0"/>
              </a:spcBef>
              <a:spcAft>
                <a:spcPts val="0"/>
              </a:spcAft>
              <a:buSzPts val="1200"/>
              <a:buFont typeface="Roboto Black"/>
              <a:buNone/>
              <a:defRPr sz="1200" b="0">
                <a:latin typeface="Roboto Black"/>
                <a:ea typeface="Roboto Black"/>
                <a:cs typeface="Roboto Black"/>
                <a:sym typeface="Roboto Black"/>
              </a:defRPr>
            </a:lvl7pPr>
            <a:lvl8pPr lvl="7" algn="ctr" rtl="0">
              <a:spcBef>
                <a:spcPts val="0"/>
              </a:spcBef>
              <a:spcAft>
                <a:spcPts val="0"/>
              </a:spcAft>
              <a:buSzPts val="1200"/>
              <a:buFont typeface="Roboto Black"/>
              <a:buNone/>
              <a:defRPr sz="1200" b="0">
                <a:latin typeface="Roboto Black"/>
                <a:ea typeface="Roboto Black"/>
                <a:cs typeface="Roboto Black"/>
                <a:sym typeface="Roboto Black"/>
              </a:defRPr>
            </a:lvl8pPr>
            <a:lvl9pPr lvl="8" algn="ctr" rtl="0">
              <a:spcBef>
                <a:spcPts val="0"/>
              </a:spcBef>
              <a:spcAft>
                <a:spcPts val="0"/>
              </a:spcAft>
              <a:buSzPts val="1200"/>
              <a:buFont typeface="Roboto Black"/>
              <a:buNone/>
              <a:defRPr sz="1200" b="0">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Font typeface="Roboto Black"/>
              <a:buNone/>
              <a:defRPr sz="1200" b="0">
                <a:latin typeface="Roboto Black"/>
                <a:ea typeface="Roboto Black"/>
                <a:cs typeface="Roboto Black"/>
                <a:sym typeface="Roboto Black"/>
              </a:defRPr>
            </a:lvl1pPr>
            <a:lvl2pPr lvl="1" algn="ctr" rtl="0">
              <a:spcBef>
                <a:spcPts val="0"/>
              </a:spcBef>
              <a:spcAft>
                <a:spcPts val="0"/>
              </a:spcAft>
              <a:buSzPts val="1200"/>
              <a:buFont typeface="Roboto Black"/>
              <a:buNone/>
              <a:defRPr sz="1200" b="0">
                <a:latin typeface="Roboto Black"/>
                <a:ea typeface="Roboto Black"/>
                <a:cs typeface="Roboto Black"/>
                <a:sym typeface="Roboto Black"/>
              </a:defRPr>
            </a:lvl2pPr>
            <a:lvl3pPr lvl="2" algn="ctr" rtl="0">
              <a:spcBef>
                <a:spcPts val="0"/>
              </a:spcBef>
              <a:spcAft>
                <a:spcPts val="0"/>
              </a:spcAft>
              <a:buSzPts val="1200"/>
              <a:buFont typeface="Roboto Black"/>
              <a:buNone/>
              <a:defRPr sz="1200" b="0">
                <a:latin typeface="Roboto Black"/>
                <a:ea typeface="Roboto Black"/>
                <a:cs typeface="Roboto Black"/>
                <a:sym typeface="Roboto Black"/>
              </a:defRPr>
            </a:lvl3pPr>
            <a:lvl4pPr lvl="3" algn="ctr" rtl="0">
              <a:spcBef>
                <a:spcPts val="0"/>
              </a:spcBef>
              <a:spcAft>
                <a:spcPts val="0"/>
              </a:spcAft>
              <a:buSzPts val="1200"/>
              <a:buFont typeface="Roboto Black"/>
              <a:buNone/>
              <a:defRPr sz="1200" b="0">
                <a:latin typeface="Roboto Black"/>
                <a:ea typeface="Roboto Black"/>
                <a:cs typeface="Roboto Black"/>
                <a:sym typeface="Roboto Black"/>
              </a:defRPr>
            </a:lvl4pPr>
            <a:lvl5pPr lvl="4" algn="ctr" rtl="0">
              <a:spcBef>
                <a:spcPts val="0"/>
              </a:spcBef>
              <a:spcAft>
                <a:spcPts val="0"/>
              </a:spcAft>
              <a:buSzPts val="1200"/>
              <a:buFont typeface="Roboto Black"/>
              <a:buNone/>
              <a:defRPr sz="1200" b="0">
                <a:latin typeface="Roboto Black"/>
                <a:ea typeface="Roboto Black"/>
                <a:cs typeface="Roboto Black"/>
                <a:sym typeface="Roboto Black"/>
              </a:defRPr>
            </a:lvl5pPr>
            <a:lvl6pPr lvl="5" algn="ctr" rtl="0">
              <a:spcBef>
                <a:spcPts val="0"/>
              </a:spcBef>
              <a:spcAft>
                <a:spcPts val="0"/>
              </a:spcAft>
              <a:buSzPts val="1200"/>
              <a:buFont typeface="Roboto Black"/>
              <a:buNone/>
              <a:defRPr sz="1200" b="0">
                <a:latin typeface="Roboto Black"/>
                <a:ea typeface="Roboto Black"/>
                <a:cs typeface="Roboto Black"/>
                <a:sym typeface="Roboto Black"/>
              </a:defRPr>
            </a:lvl6pPr>
            <a:lvl7pPr lvl="6" algn="ctr" rtl="0">
              <a:spcBef>
                <a:spcPts val="0"/>
              </a:spcBef>
              <a:spcAft>
                <a:spcPts val="0"/>
              </a:spcAft>
              <a:buSzPts val="1200"/>
              <a:buFont typeface="Roboto Black"/>
              <a:buNone/>
              <a:defRPr sz="1200" b="0">
                <a:latin typeface="Roboto Black"/>
                <a:ea typeface="Roboto Black"/>
                <a:cs typeface="Roboto Black"/>
                <a:sym typeface="Roboto Black"/>
              </a:defRPr>
            </a:lvl7pPr>
            <a:lvl8pPr lvl="7" algn="ctr" rtl="0">
              <a:spcBef>
                <a:spcPts val="0"/>
              </a:spcBef>
              <a:spcAft>
                <a:spcPts val="0"/>
              </a:spcAft>
              <a:buSzPts val="1200"/>
              <a:buFont typeface="Roboto Black"/>
              <a:buNone/>
              <a:defRPr sz="1200" b="0">
                <a:latin typeface="Roboto Black"/>
                <a:ea typeface="Roboto Black"/>
                <a:cs typeface="Roboto Black"/>
                <a:sym typeface="Roboto Black"/>
              </a:defRPr>
            </a:lvl8pPr>
            <a:lvl9pPr lvl="8" algn="ctr" rtl="0">
              <a:spcBef>
                <a:spcPts val="0"/>
              </a:spcBef>
              <a:spcAft>
                <a:spcPts val="0"/>
              </a:spcAft>
              <a:buSzPts val="1200"/>
              <a:buFont typeface="Roboto Black"/>
              <a:buNone/>
              <a:defRPr sz="1200" b="0">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Font typeface="Roboto Black"/>
              <a:buNone/>
              <a:defRPr sz="1200" b="0">
                <a:latin typeface="Roboto Black"/>
                <a:ea typeface="Roboto Black"/>
                <a:cs typeface="Roboto Black"/>
                <a:sym typeface="Roboto Black"/>
              </a:defRPr>
            </a:lvl1pPr>
            <a:lvl2pPr lvl="1" algn="ctr" rtl="0">
              <a:spcBef>
                <a:spcPts val="0"/>
              </a:spcBef>
              <a:spcAft>
                <a:spcPts val="0"/>
              </a:spcAft>
              <a:buSzPts val="1200"/>
              <a:buFont typeface="Roboto Black"/>
              <a:buNone/>
              <a:defRPr sz="1200" b="0">
                <a:latin typeface="Roboto Black"/>
                <a:ea typeface="Roboto Black"/>
                <a:cs typeface="Roboto Black"/>
                <a:sym typeface="Roboto Black"/>
              </a:defRPr>
            </a:lvl2pPr>
            <a:lvl3pPr lvl="2" algn="ctr" rtl="0">
              <a:spcBef>
                <a:spcPts val="0"/>
              </a:spcBef>
              <a:spcAft>
                <a:spcPts val="0"/>
              </a:spcAft>
              <a:buSzPts val="1200"/>
              <a:buFont typeface="Roboto Black"/>
              <a:buNone/>
              <a:defRPr sz="1200" b="0">
                <a:latin typeface="Roboto Black"/>
                <a:ea typeface="Roboto Black"/>
                <a:cs typeface="Roboto Black"/>
                <a:sym typeface="Roboto Black"/>
              </a:defRPr>
            </a:lvl3pPr>
            <a:lvl4pPr lvl="3" algn="ctr" rtl="0">
              <a:spcBef>
                <a:spcPts val="0"/>
              </a:spcBef>
              <a:spcAft>
                <a:spcPts val="0"/>
              </a:spcAft>
              <a:buSzPts val="1200"/>
              <a:buFont typeface="Roboto Black"/>
              <a:buNone/>
              <a:defRPr sz="1200" b="0">
                <a:latin typeface="Roboto Black"/>
                <a:ea typeface="Roboto Black"/>
                <a:cs typeface="Roboto Black"/>
                <a:sym typeface="Roboto Black"/>
              </a:defRPr>
            </a:lvl4pPr>
            <a:lvl5pPr lvl="4" algn="ctr" rtl="0">
              <a:spcBef>
                <a:spcPts val="0"/>
              </a:spcBef>
              <a:spcAft>
                <a:spcPts val="0"/>
              </a:spcAft>
              <a:buSzPts val="1200"/>
              <a:buFont typeface="Roboto Black"/>
              <a:buNone/>
              <a:defRPr sz="1200" b="0">
                <a:latin typeface="Roboto Black"/>
                <a:ea typeface="Roboto Black"/>
                <a:cs typeface="Roboto Black"/>
                <a:sym typeface="Roboto Black"/>
              </a:defRPr>
            </a:lvl5pPr>
            <a:lvl6pPr lvl="5" algn="ctr" rtl="0">
              <a:spcBef>
                <a:spcPts val="0"/>
              </a:spcBef>
              <a:spcAft>
                <a:spcPts val="0"/>
              </a:spcAft>
              <a:buSzPts val="1200"/>
              <a:buFont typeface="Roboto Black"/>
              <a:buNone/>
              <a:defRPr sz="1200" b="0">
                <a:latin typeface="Roboto Black"/>
                <a:ea typeface="Roboto Black"/>
                <a:cs typeface="Roboto Black"/>
                <a:sym typeface="Roboto Black"/>
              </a:defRPr>
            </a:lvl6pPr>
            <a:lvl7pPr lvl="6" algn="ctr" rtl="0">
              <a:spcBef>
                <a:spcPts val="0"/>
              </a:spcBef>
              <a:spcAft>
                <a:spcPts val="0"/>
              </a:spcAft>
              <a:buSzPts val="1200"/>
              <a:buFont typeface="Roboto Black"/>
              <a:buNone/>
              <a:defRPr sz="1200" b="0">
                <a:latin typeface="Roboto Black"/>
                <a:ea typeface="Roboto Black"/>
                <a:cs typeface="Roboto Black"/>
                <a:sym typeface="Roboto Black"/>
              </a:defRPr>
            </a:lvl7pPr>
            <a:lvl8pPr lvl="7" algn="ctr" rtl="0">
              <a:spcBef>
                <a:spcPts val="0"/>
              </a:spcBef>
              <a:spcAft>
                <a:spcPts val="0"/>
              </a:spcAft>
              <a:buSzPts val="1200"/>
              <a:buFont typeface="Roboto Black"/>
              <a:buNone/>
              <a:defRPr sz="1200" b="0">
                <a:latin typeface="Roboto Black"/>
                <a:ea typeface="Roboto Black"/>
                <a:cs typeface="Roboto Black"/>
                <a:sym typeface="Roboto Black"/>
              </a:defRPr>
            </a:lvl8pPr>
            <a:lvl9pPr lvl="8" algn="ctr" rtl="0">
              <a:spcBef>
                <a:spcPts val="0"/>
              </a:spcBef>
              <a:spcAft>
                <a:spcPts val="0"/>
              </a:spcAft>
              <a:buSzPts val="1200"/>
              <a:buFont typeface="Roboto Black"/>
              <a:buNone/>
              <a:defRPr sz="1200" b="0">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Roboto Black"/>
              <a:buNone/>
              <a:defRPr sz="30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Black"/>
              <a:buNone/>
              <a:defRPr sz="3000" b="0">
                <a:latin typeface="Roboto Black"/>
                <a:ea typeface="Roboto Black"/>
                <a:cs typeface="Roboto Black"/>
                <a:sym typeface="Roboto Black"/>
              </a:defRPr>
            </a:lvl1pPr>
            <a:lvl2pPr lvl="1" rtl="0">
              <a:spcBef>
                <a:spcPts val="0"/>
              </a:spcBef>
              <a:spcAft>
                <a:spcPts val="0"/>
              </a:spcAft>
              <a:buClr>
                <a:schemeClr val="accent1"/>
              </a:buClr>
              <a:buSzPts val="5200"/>
              <a:buNone/>
              <a:defRPr sz="5200">
                <a:solidFill>
                  <a:schemeClr val="accent1"/>
                </a:solidFill>
              </a:defRPr>
            </a:lvl2pPr>
            <a:lvl3pPr lvl="2" rtl="0">
              <a:spcBef>
                <a:spcPts val="0"/>
              </a:spcBef>
              <a:spcAft>
                <a:spcPts val="0"/>
              </a:spcAft>
              <a:buClr>
                <a:schemeClr val="accent1"/>
              </a:buClr>
              <a:buSzPts val="5200"/>
              <a:buNone/>
              <a:defRPr sz="5200">
                <a:solidFill>
                  <a:schemeClr val="accent1"/>
                </a:solidFill>
              </a:defRPr>
            </a:lvl3pPr>
            <a:lvl4pPr lvl="3" rtl="0">
              <a:spcBef>
                <a:spcPts val="0"/>
              </a:spcBef>
              <a:spcAft>
                <a:spcPts val="0"/>
              </a:spcAft>
              <a:buClr>
                <a:schemeClr val="accent1"/>
              </a:buClr>
              <a:buSzPts val="5200"/>
              <a:buNone/>
              <a:defRPr sz="5200">
                <a:solidFill>
                  <a:schemeClr val="accent1"/>
                </a:solidFill>
              </a:defRPr>
            </a:lvl4pPr>
            <a:lvl5pPr lvl="4" rtl="0">
              <a:spcBef>
                <a:spcPts val="0"/>
              </a:spcBef>
              <a:spcAft>
                <a:spcPts val="0"/>
              </a:spcAft>
              <a:buClr>
                <a:schemeClr val="accent1"/>
              </a:buClr>
              <a:buSzPts val="5200"/>
              <a:buNone/>
              <a:defRPr sz="5200">
                <a:solidFill>
                  <a:schemeClr val="accent1"/>
                </a:solidFill>
              </a:defRPr>
            </a:lvl5pPr>
            <a:lvl6pPr lvl="5" rtl="0">
              <a:spcBef>
                <a:spcPts val="0"/>
              </a:spcBef>
              <a:spcAft>
                <a:spcPts val="0"/>
              </a:spcAft>
              <a:buClr>
                <a:schemeClr val="accent1"/>
              </a:buClr>
              <a:buSzPts val="5200"/>
              <a:buNone/>
              <a:defRPr sz="5200">
                <a:solidFill>
                  <a:schemeClr val="accent1"/>
                </a:solidFill>
              </a:defRPr>
            </a:lvl6pPr>
            <a:lvl7pPr lvl="6" rtl="0">
              <a:spcBef>
                <a:spcPts val="0"/>
              </a:spcBef>
              <a:spcAft>
                <a:spcPts val="0"/>
              </a:spcAft>
              <a:buClr>
                <a:schemeClr val="accent1"/>
              </a:buClr>
              <a:buSzPts val="5200"/>
              <a:buNone/>
              <a:defRPr sz="5200">
                <a:solidFill>
                  <a:schemeClr val="accent1"/>
                </a:solidFill>
              </a:defRPr>
            </a:lvl7pPr>
            <a:lvl8pPr lvl="7" rtl="0">
              <a:spcBef>
                <a:spcPts val="0"/>
              </a:spcBef>
              <a:spcAft>
                <a:spcPts val="0"/>
              </a:spcAft>
              <a:buClr>
                <a:schemeClr val="accent1"/>
              </a:buClr>
              <a:buSzPts val="5200"/>
              <a:buNone/>
              <a:defRPr sz="5200">
                <a:solidFill>
                  <a:schemeClr val="accent1"/>
                </a:solidFill>
              </a:defRPr>
            </a:lvl8pPr>
            <a:lvl9pPr lvl="8" rtl="0">
              <a:spcBef>
                <a:spcPts val="0"/>
              </a:spcBef>
              <a:spcAft>
                <a:spcPts val="0"/>
              </a:spcAft>
              <a:buClr>
                <a:schemeClr val="accent1"/>
              </a:buClr>
              <a:buSzPts val="5200"/>
              <a:buNone/>
              <a:defRPr sz="5200">
                <a:solidFill>
                  <a:schemeClr val="accen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Font typeface="Roboto Black"/>
              <a:buNone/>
              <a:defRPr sz="3000" b="0">
                <a:latin typeface="Roboto Black"/>
                <a:ea typeface="Roboto Black"/>
                <a:cs typeface="Roboto Black"/>
                <a:sym typeface="Roboto Black"/>
              </a:defRPr>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Roboto Black"/>
              <a:buNone/>
              <a:defRPr sz="30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900"/>
              <a:buNone/>
              <a:defRPr sz="900">
                <a:solidFill>
                  <a:schemeClr val="lt2"/>
                </a:solidFill>
              </a:defRPr>
            </a:lvl1pPr>
            <a:lvl2pPr lvl="1" algn="ctr" rtl="0">
              <a:lnSpc>
                <a:spcPct val="100000"/>
              </a:lnSpc>
              <a:spcBef>
                <a:spcPts val="0"/>
              </a:spcBef>
              <a:spcAft>
                <a:spcPts val="0"/>
              </a:spcAft>
              <a:buClr>
                <a:schemeClr val="lt2"/>
              </a:buClr>
              <a:buSzPts val="900"/>
              <a:buNone/>
              <a:defRPr sz="900">
                <a:solidFill>
                  <a:schemeClr val="lt2"/>
                </a:solidFill>
              </a:defRPr>
            </a:lvl2pPr>
            <a:lvl3pPr lvl="2" algn="ctr" rtl="0">
              <a:lnSpc>
                <a:spcPct val="100000"/>
              </a:lnSpc>
              <a:spcBef>
                <a:spcPts val="0"/>
              </a:spcBef>
              <a:spcAft>
                <a:spcPts val="0"/>
              </a:spcAft>
              <a:buClr>
                <a:schemeClr val="lt2"/>
              </a:buClr>
              <a:buSzPts val="900"/>
              <a:buNone/>
              <a:defRPr sz="900">
                <a:solidFill>
                  <a:schemeClr val="lt2"/>
                </a:solidFill>
              </a:defRPr>
            </a:lvl3pPr>
            <a:lvl4pPr lvl="3" algn="ctr" rtl="0">
              <a:lnSpc>
                <a:spcPct val="100000"/>
              </a:lnSpc>
              <a:spcBef>
                <a:spcPts val="0"/>
              </a:spcBef>
              <a:spcAft>
                <a:spcPts val="0"/>
              </a:spcAft>
              <a:buClr>
                <a:schemeClr val="lt2"/>
              </a:buClr>
              <a:buSzPts val="900"/>
              <a:buNone/>
              <a:defRPr sz="900">
                <a:solidFill>
                  <a:schemeClr val="lt2"/>
                </a:solidFill>
              </a:defRPr>
            </a:lvl4pPr>
            <a:lvl5pPr lvl="4" algn="ctr" rtl="0">
              <a:lnSpc>
                <a:spcPct val="100000"/>
              </a:lnSpc>
              <a:spcBef>
                <a:spcPts val="0"/>
              </a:spcBef>
              <a:spcAft>
                <a:spcPts val="0"/>
              </a:spcAft>
              <a:buClr>
                <a:schemeClr val="lt2"/>
              </a:buClr>
              <a:buSzPts val="900"/>
              <a:buNone/>
              <a:defRPr sz="900">
                <a:solidFill>
                  <a:schemeClr val="lt2"/>
                </a:solidFill>
              </a:defRPr>
            </a:lvl5pPr>
            <a:lvl6pPr lvl="5" algn="ctr" rtl="0">
              <a:lnSpc>
                <a:spcPct val="100000"/>
              </a:lnSpc>
              <a:spcBef>
                <a:spcPts val="0"/>
              </a:spcBef>
              <a:spcAft>
                <a:spcPts val="0"/>
              </a:spcAft>
              <a:buClr>
                <a:schemeClr val="lt2"/>
              </a:buClr>
              <a:buSzPts val="900"/>
              <a:buNone/>
              <a:defRPr sz="900">
                <a:solidFill>
                  <a:schemeClr val="lt2"/>
                </a:solidFill>
              </a:defRPr>
            </a:lvl6pPr>
            <a:lvl7pPr lvl="6" algn="ctr" rtl="0">
              <a:lnSpc>
                <a:spcPct val="100000"/>
              </a:lnSpc>
              <a:spcBef>
                <a:spcPts val="0"/>
              </a:spcBef>
              <a:spcAft>
                <a:spcPts val="0"/>
              </a:spcAft>
              <a:buClr>
                <a:schemeClr val="lt2"/>
              </a:buClr>
              <a:buSzPts val="900"/>
              <a:buNone/>
              <a:defRPr sz="900">
                <a:solidFill>
                  <a:schemeClr val="lt2"/>
                </a:solidFill>
              </a:defRPr>
            </a:lvl7pPr>
            <a:lvl8pPr lvl="7" algn="ctr" rtl="0">
              <a:lnSpc>
                <a:spcPct val="100000"/>
              </a:lnSpc>
              <a:spcBef>
                <a:spcPts val="0"/>
              </a:spcBef>
              <a:spcAft>
                <a:spcPts val="0"/>
              </a:spcAft>
              <a:buClr>
                <a:schemeClr val="lt2"/>
              </a:buClr>
              <a:buSzPts val="900"/>
              <a:buNone/>
              <a:defRPr sz="900">
                <a:solidFill>
                  <a:schemeClr val="lt2"/>
                </a:solidFill>
              </a:defRPr>
            </a:lvl8pPr>
            <a:lvl9pPr lvl="8" algn="ctr" rtl="0">
              <a:lnSpc>
                <a:spcPct val="100000"/>
              </a:lnSpc>
              <a:spcBef>
                <a:spcPts val="0"/>
              </a:spcBef>
              <a:spcAft>
                <a:spcPts val="0"/>
              </a:spcAft>
              <a:buClr>
                <a:schemeClr val="lt2"/>
              </a:buClr>
              <a:buSzPts val="900"/>
              <a:buNone/>
              <a:defRPr sz="900">
                <a:solidFill>
                  <a:schemeClr val="lt2"/>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900"/>
              <a:buNone/>
              <a:defRPr sz="900">
                <a:solidFill>
                  <a:schemeClr val="lt2"/>
                </a:solidFill>
              </a:defRPr>
            </a:lvl1pPr>
            <a:lvl2pPr lvl="1" algn="ctr" rtl="0">
              <a:lnSpc>
                <a:spcPct val="100000"/>
              </a:lnSpc>
              <a:spcBef>
                <a:spcPts val="0"/>
              </a:spcBef>
              <a:spcAft>
                <a:spcPts val="0"/>
              </a:spcAft>
              <a:buClr>
                <a:schemeClr val="lt2"/>
              </a:buClr>
              <a:buSzPts val="900"/>
              <a:buNone/>
              <a:defRPr sz="900">
                <a:solidFill>
                  <a:schemeClr val="lt2"/>
                </a:solidFill>
              </a:defRPr>
            </a:lvl2pPr>
            <a:lvl3pPr lvl="2" algn="ctr" rtl="0">
              <a:lnSpc>
                <a:spcPct val="100000"/>
              </a:lnSpc>
              <a:spcBef>
                <a:spcPts val="0"/>
              </a:spcBef>
              <a:spcAft>
                <a:spcPts val="0"/>
              </a:spcAft>
              <a:buClr>
                <a:schemeClr val="lt2"/>
              </a:buClr>
              <a:buSzPts val="900"/>
              <a:buNone/>
              <a:defRPr sz="900">
                <a:solidFill>
                  <a:schemeClr val="lt2"/>
                </a:solidFill>
              </a:defRPr>
            </a:lvl3pPr>
            <a:lvl4pPr lvl="3" algn="ctr" rtl="0">
              <a:lnSpc>
                <a:spcPct val="100000"/>
              </a:lnSpc>
              <a:spcBef>
                <a:spcPts val="0"/>
              </a:spcBef>
              <a:spcAft>
                <a:spcPts val="0"/>
              </a:spcAft>
              <a:buClr>
                <a:schemeClr val="lt2"/>
              </a:buClr>
              <a:buSzPts val="900"/>
              <a:buNone/>
              <a:defRPr sz="900">
                <a:solidFill>
                  <a:schemeClr val="lt2"/>
                </a:solidFill>
              </a:defRPr>
            </a:lvl4pPr>
            <a:lvl5pPr lvl="4" algn="ctr" rtl="0">
              <a:lnSpc>
                <a:spcPct val="100000"/>
              </a:lnSpc>
              <a:spcBef>
                <a:spcPts val="0"/>
              </a:spcBef>
              <a:spcAft>
                <a:spcPts val="0"/>
              </a:spcAft>
              <a:buClr>
                <a:schemeClr val="lt2"/>
              </a:buClr>
              <a:buSzPts val="900"/>
              <a:buNone/>
              <a:defRPr sz="900">
                <a:solidFill>
                  <a:schemeClr val="lt2"/>
                </a:solidFill>
              </a:defRPr>
            </a:lvl5pPr>
            <a:lvl6pPr lvl="5" algn="ctr" rtl="0">
              <a:lnSpc>
                <a:spcPct val="100000"/>
              </a:lnSpc>
              <a:spcBef>
                <a:spcPts val="0"/>
              </a:spcBef>
              <a:spcAft>
                <a:spcPts val="0"/>
              </a:spcAft>
              <a:buClr>
                <a:schemeClr val="lt2"/>
              </a:buClr>
              <a:buSzPts val="900"/>
              <a:buNone/>
              <a:defRPr sz="900">
                <a:solidFill>
                  <a:schemeClr val="lt2"/>
                </a:solidFill>
              </a:defRPr>
            </a:lvl6pPr>
            <a:lvl7pPr lvl="6" algn="ctr" rtl="0">
              <a:lnSpc>
                <a:spcPct val="100000"/>
              </a:lnSpc>
              <a:spcBef>
                <a:spcPts val="0"/>
              </a:spcBef>
              <a:spcAft>
                <a:spcPts val="0"/>
              </a:spcAft>
              <a:buClr>
                <a:schemeClr val="lt2"/>
              </a:buClr>
              <a:buSzPts val="900"/>
              <a:buNone/>
              <a:defRPr sz="900">
                <a:solidFill>
                  <a:schemeClr val="lt2"/>
                </a:solidFill>
              </a:defRPr>
            </a:lvl7pPr>
            <a:lvl8pPr lvl="7" algn="ctr" rtl="0">
              <a:lnSpc>
                <a:spcPct val="100000"/>
              </a:lnSpc>
              <a:spcBef>
                <a:spcPts val="0"/>
              </a:spcBef>
              <a:spcAft>
                <a:spcPts val="0"/>
              </a:spcAft>
              <a:buClr>
                <a:schemeClr val="lt2"/>
              </a:buClr>
              <a:buSzPts val="900"/>
              <a:buNone/>
              <a:defRPr sz="900">
                <a:solidFill>
                  <a:schemeClr val="lt2"/>
                </a:solidFill>
              </a:defRPr>
            </a:lvl8pPr>
            <a:lvl9pPr lvl="8" algn="ctr" rtl="0">
              <a:lnSpc>
                <a:spcPct val="100000"/>
              </a:lnSpc>
              <a:spcBef>
                <a:spcPts val="0"/>
              </a:spcBef>
              <a:spcAft>
                <a:spcPts val="0"/>
              </a:spcAft>
              <a:buClr>
                <a:schemeClr val="lt2"/>
              </a:buClr>
              <a:buSzPts val="900"/>
              <a:buNone/>
              <a:defRPr sz="900">
                <a:solidFill>
                  <a:schemeClr val="lt2"/>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900"/>
              <a:buNone/>
              <a:defRPr sz="900">
                <a:solidFill>
                  <a:schemeClr val="lt2"/>
                </a:solidFill>
              </a:defRPr>
            </a:lvl1pPr>
            <a:lvl2pPr lvl="1" algn="ctr" rtl="0">
              <a:lnSpc>
                <a:spcPct val="100000"/>
              </a:lnSpc>
              <a:spcBef>
                <a:spcPts val="0"/>
              </a:spcBef>
              <a:spcAft>
                <a:spcPts val="0"/>
              </a:spcAft>
              <a:buClr>
                <a:schemeClr val="lt2"/>
              </a:buClr>
              <a:buSzPts val="900"/>
              <a:buNone/>
              <a:defRPr sz="900">
                <a:solidFill>
                  <a:schemeClr val="lt2"/>
                </a:solidFill>
              </a:defRPr>
            </a:lvl2pPr>
            <a:lvl3pPr lvl="2" algn="ctr" rtl="0">
              <a:lnSpc>
                <a:spcPct val="100000"/>
              </a:lnSpc>
              <a:spcBef>
                <a:spcPts val="0"/>
              </a:spcBef>
              <a:spcAft>
                <a:spcPts val="0"/>
              </a:spcAft>
              <a:buClr>
                <a:schemeClr val="lt2"/>
              </a:buClr>
              <a:buSzPts val="900"/>
              <a:buNone/>
              <a:defRPr sz="900">
                <a:solidFill>
                  <a:schemeClr val="lt2"/>
                </a:solidFill>
              </a:defRPr>
            </a:lvl3pPr>
            <a:lvl4pPr lvl="3" algn="ctr" rtl="0">
              <a:lnSpc>
                <a:spcPct val="100000"/>
              </a:lnSpc>
              <a:spcBef>
                <a:spcPts val="0"/>
              </a:spcBef>
              <a:spcAft>
                <a:spcPts val="0"/>
              </a:spcAft>
              <a:buClr>
                <a:schemeClr val="lt2"/>
              </a:buClr>
              <a:buSzPts val="900"/>
              <a:buNone/>
              <a:defRPr sz="900">
                <a:solidFill>
                  <a:schemeClr val="lt2"/>
                </a:solidFill>
              </a:defRPr>
            </a:lvl4pPr>
            <a:lvl5pPr lvl="4" algn="ctr" rtl="0">
              <a:lnSpc>
                <a:spcPct val="100000"/>
              </a:lnSpc>
              <a:spcBef>
                <a:spcPts val="0"/>
              </a:spcBef>
              <a:spcAft>
                <a:spcPts val="0"/>
              </a:spcAft>
              <a:buClr>
                <a:schemeClr val="lt2"/>
              </a:buClr>
              <a:buSzPts val="900"/>
              <a:buNone/>
              <a:defRPr sz="900">
                <a:solidFill>
                  <a:schemeClr val="lt2"/>
                </a:solidFill>
              </a:defRPr>
            </a:lvl5pPr>
            <a:lvl6pPr lvl="5" algn="ctr" rtl="0">
              <a:lnSpc>
                <a:spcPct val="100000"/>
              </a:lnSpc>
              <a:spcBef>
                <a:spcPts val="0"/>
              </a:spcBef>
              <a:spcAft>
                <a:spcPts val="0"/>
              </a:spcAft>
              <a:buClr>
                <a:schemeClr val="lt2"/>
              </a:buClr>
              <a:buSzPts val="900"/>
              <a:buNone/>
              <a:defRPr sz="900">
                <a:solidFill>
                  <a:schemeClr val="lt2"/>
                </a:solidFill>
              </a:defRPr>
            </a:lvl6pPr>
            <a:lvl7pPr lvl="6" algn="ctr" rtl="0">
              <a:lnSpc>
                <a:spcPct val="100000"/>
              </a:lnSpc>
              <a:spcBef>
                <a:spcPts val="0"/>
              </a:spcBef>
              <a:spcAft>
                <a:spcPts val="0"/>
              </a:spcAft>
              <a:buClr>
                <a:schemeClr val="lt2"/>
              </a:buClr>
              <a:buSzPts val="900"/>
              <a:buNone/>
              <a:defRPr sz="900">
                <a:solidFill>
                  <a:schemeClr val="lt2"/>
                </a:solidFill>
              </a:defRPr>
            </a:lvl7pPr>
            <a:lvl8pPr lvl="7" algn="ctr" rtl="0">
              <a:lnSpc>
                <a:spcPct val="100000"/>
              </a:lnSpc>
              <a:spcBef>
                <a:spcPts val="0"/>
              </a:spcBef>
              <a:spcAft>
                <a:spcPts val="0"/>
              </a:spcAft>
              <a:buClr>
                <a:schemeClr val="lt2"/>
              </a:buClr>
              <a:buSzPts val="900"/>
              <a:buNone/>
              <a:defRPr sz="900">
                <a:solidFill>
                  <a:schemeClr val="lt2"/>
                </a:solidFill>
              </a:defRPr>
            </a:lvl8pPr>
            <a:lvl9pPr lvl="8" algn="ctr" rtl="0">
              <a:lnSpc>
                <a:spcPct val="100000"/>
              </a:lnSpc>
              <a:spcBef>
                <a:spcPts val="0"/>
              </a:spcBef>
              <a:spcAft>
                <a:spcPts val="0"/>
              </a:spcAft>
              <a:buClr>
                <a:schemeClr val="lt2"/>
              </a:buClr>
              <a:buSzPts val="900"/>
              <a:buNone/>
              <a:defRPr sz="900">
                <a:solidFill>
                  <a:schemeClr val="lt2"/>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1pPr>
            <a:lvl2pPr lvl="1"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2pPr>
            <a:lvl3pPr lvl="2"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3pPr>
            <a:lvl4pPr lvl="3"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4pPr>
            <a:lvl5pPr lvl="4"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5pPr>
            <a:lvl6pPr lvl="5"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6pPr>
            <a:lvl7pPr lvl="6"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7pPr>
            <a:lvl8pPr lvl="7"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8pPr>
            <a:lvl9pPr lvl="8"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1pPr>
            <a:lvl2pPr lvl="1"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2pPr>
            <a:lvl3pPr lvl="2"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3pPr>
            <a:lvl4pPr lvl="3"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4pPr>
            <a:lvl5pPr lvl="4"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5pPr>
            <a:lvl6pPr lvl="5"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6pPr>
            <a:lvl7pPr lvl="6"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7pPr>
            <a:lvl8pPr lvl="7"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8pPr>
            <a:lvl9pPr lvl="8"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1pPr>
            <a:lvl2pPr lvl="1"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2pPr>
            <a:lvl3pPr lvl="2"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3pPr>
            <a:lvl4pPr lvl="3"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4pPr>
            <a:lvl5pPr lvl="4"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5pPr>
            <a:lvl6pPr lvl="5"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6pPr>
            <a:lvl7pPr lvl="6"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7pPr>
            <a:lvl8pPr lvl="7"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8pPr>
            <a:lvl9pPr lvl="8" algn="ctr" rtl="0">
              <a:spcBef>
                <a:spcPts val="0"/>
              </a:spcBef>
              <a:spcAft>
                <a:spcPts val="0"/>
              </a:spcAft>
              <a:buClr>
                <a:schemeClr val="lt2"/>
              </a:buClr>
              <a:buSzPts val="900"/>
              <a:buFont typeface="Roboto Black"/>
              <a:buNone/>
              <a:defRPr sz="900" b="0">
                <a:solidFill>
                  <a:schemeClr val="lt2"/>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Roboto Black"/>
              <a:buNone/>
              <a:defRPr sz="30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Roboto Black"/>
              <a:buNone/>
              <a:defRPr sz="2800">
                <a:solidFill>
                  <a:schemeClr val="lt1"/>
                </a:solidFill>
                <a:latin typeface="Roboto Black"/>
                <a:ea typeface="Roboto Black"/>
                <a:cs typeface="Roboto Black"/>
                <a:sym typeface="Roboto Black"/>
              </a:defRPr>
            </a:lvl1pPr>
            <a:lvl2pPr lvl="1">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2pPr>
            <a:lvl3pPr lvl="2">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3pPr>
            <a:lvl4pPr lvl="3">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4pPr>
            <a:lvl5pPr lvl="4">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5pPr>
            <a:lvl6pPr lvl="5">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6pPr>
            <a:lvl7pPr lvl="6">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7pPr>
            <a:lvl8pPr lvl="7">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8pPr>
            <a:lvl9pPr lvl="8">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Roboto Light"/>
              <a:buChar char="●"/>
              <a:defRPr sz="1800">
                <a:solidFill>
                  <a:schemeClr val="lt1"/>
                </a:solidFill>
                <a:latin typeface="Roboto Light"/>
                <a:ea typeface="Roboto Light"/>
                <a:cs typeface="Roboto Light"/>
                <a:sym typeface="Roboto Light"/>
              </a:defRPr>
            </a:lvl1pPr>
            <a:lvl2pPr marL="914400" lvl="1"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2pPr>
            <a:lvl3pPr marL="1371600" lvl="2"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3pPr>
            <a:lvl4pPr marL="1828800" lvl="3"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4pPr>
            <a:lvl5pPr marL="2286000" lvl="4"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5pPr>
            <a:lvl6pPr marL="2743200" lvl="5"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6pPr>
            <a:lvl7pPr marL="3200400" lvl="6"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7pPr>
            <a:lvl8pPr marL="3657600" lvl="7"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8pPr>
            <a:lvl9pPr marL="4114800" lvl="8" indent="-317500">
              <a:lnSpc>
                <a:spcPct val="115000"/>
              </a:lnSpc>
              <a:spcBef>
                <a:spcPts val="1600"/>
              </a:spcBef>
              <a:spcAft>
                <a:spcPts val="1600"/>
              </a:spcAft>
              <a:buClr>
                <a:schemeClr val="lt1"/>
              </a:buClr>
              <a:buSzPts val="1400"/>
              <a:buFont typeface="Roboto Light"/>
              <a:buChar char="■"/>
              <a:defRPr>
                <a:solidFill>
                  <a:schemeClr val="lt1"/>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9"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9" name="Google Shape;99;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 id="2147483667" r:id="rId2"/>
    <p:sldLayoutId id="2147483668"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8.xml"/><Relationship Id="rId5" Type="http://schemas.openxmlformats.org/officeDocument/2006/relationships/image" Target="../media/image7.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www.freepik.com/free-vector/timeline-infographic_3687679.htm" TargetMode="External"/><Relationship Id="rId13" Type="http://schemas.openxmlformats.org/officeDocument/2006/relationships/hyperlink" Target="https://www.freepik.com/free-vector/colorful-responsive-landing-page_3069461.htm" TargetMode="External"/><Relationship Id="rId3" Type="http://schemas.openxmlformats.org/officeDocument/2006/relationships/hyperlink" Target="https://www.freepik.com/free-photo/young-businessman-with-hands-his-pocket-talking-mobile-phone_4783582.htm" TargetMode="External"/><Relationship Id="rId7" Type="http://schemas.openxmlformats.org/officeDocument/2006/relationships/hyperlink" Target="https://www.freepik.com/free-vector/circuit-user-experience_846089.htm" TargetMode="External"/><Relationship Id="rId12" Type="http://schemas.openxmlformats.org/officeDocument/2006/relationships/hyperlink" Target="https://www.freepik.com/free-vector/digital-marketing-landing-page-template_5032224.htm" TargetMode="External"/><Relationship Id="rId2" Type="http://schemas.openxmlformats.org/officeDocument/2006/relationships/notesSlide" Target="../notesSlides/notesSlide22.xml"/><Relationship Id="rId1" Type="http://schemas.openxmlformats.org/officeDocument/2006/relationships/slideLayout" Target="../slideLayouts/slideLayout14.xml"/><Relationship Id="rId6" Type="http://schemas.openxmlformats.org/officeDocument/2006/relationships/hyperlink" Target="https://www.freepik.com/free-vector/flat-computer-engineering-concept_4457725.htm" TargetMode="External"/><Relationship Id="rId11" Type="http://schemas.openxmlformats.org/officeDocument/2006/relationships/hyperlink" Target="https://www.freepik.com/free-vector/gradient-technology-logo-template-collection_4909549.htm" TargetMode="External"/><Relationship Id="rId5" Type="http://schemas.openxmlformats.org/officeDocument/2006/relationships/hyperlink" Target="https://www.freepik.com/free-photo/smiling-young-man-busy-texting-message-someone_4937272.htm" TargetMode="External"/><Relationship Id="rId15" Type="http://schemas.openxmlformats.org/officeDocument/2006/relationships/hyperlink" Target="https://www.freepik.com/free-vector/app-development-concept-with-flat-design_2463934.htm" TargetMode="External"/><Relationship Id="rId10" Type="http://schemas.openxmlformats.org/officeDocument/2006/relationships/hyperlink" Target="https://www.freepik.com/free-vector/flat-social-media-multimedia-player-template_4201094.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4" Type="http://schemas.openxmlformats.org/officeDocument/2006/relationships/hyperlink" Target="https://www.freepik.com/free-vector/modern-web-design-concept-with-hand-drawn-style_2527159.htm"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hyperlink" Target="https://slidesgo.com/faqs"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Roboto"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 Id="rId4" Type="http://schemas.openxmlformats.org/officeDocument/2006/relationships/hyperlink" Target="https://fonts.google.com/specimen/Roboto+Mono"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8.xml"/><Relationship Id="rId1" Type="http://schemas.openxmlformats.org/officeDocument/2006/relationships/slideLayout" Target="../slideLayouts/slideLayout17.xml"/><Relationship Id="rId4" Type="http://schemas.openxmlformats.org/officeDocument/2006/relationships/image" Target="../media/image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jpe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6" name="Google Shape;106;p20"/>
          <p:cNvSpPr txBox="1">
            <a:spLocks noGrp="1"/>
          </p:cNvSpPr>
          <p:nvPr>
            <p:ph type="subTitle" idx="1"/>
          </p:nvPr>
        </p:nvSpPr>
        <p:spPr>
          <a:xfrm>
            <a:off x="5868144" y="4659982"/>
            <a:ext cx="31296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sz="1800" dirty="0" smtClean="0">
                <a:latin typeface="Aharoni" pitchFamily="2" charset="-79"/>
                <a:cs typeface="Aharoni" pitchFamily="2" charset="-79"/>
              </a:rPr>
              <a:t>C</a:t>
            </a:r>
            <a:r>
              <a:rPr lang="es" sz="1800" dirty="0" smtClean="0">
                <a:latin typeface="Aharoni" pitchFamily="2" charset="-79"/>
                <a:cs typeface="Aharoni" pitchFamily="2" charset="-79"/>
              </a:rPr>
              <a:t>lass 12 python </a:t>
            </a:r>
            <a:r>
              <a:rPr lang="es" sz="1800" dirty="0" smtClean="0">
                <a:latin typeface="Arial Black" pitchFamily="34" charset="0"/>
                <a:cs typeface="Aharoni" pitchFamily="2" charset="-79"/>
              </a:rPr>
              <a:t>project</a:t>
            </a:r>
            <a:endParaRPr sz="1800" dirty="0">
              <a:latin typeface="Arial Black" pitchFamily="34" charset="0"/>
              <a:cs typeface="Aharoni" pitchFamily="2" charset="-79"/>
            </a:endParaRPr>
          </a:p>
        </p:txBody>
      </p:sp>
      <p:sp>
        <p:nvSpPr>
          <p:cNvPr id="107" name="Google Shape;107;p20"/>
          <p:cNvSpPr/>
          <p:nvPr/>
        </p:nvSpPr>
        <p:spPr>
          <a:xfrm>
            <a:off x="1648157" y="4365166"/>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08;p20"/>
          <p:cNvSpPr/>
          <p:nvPr/>
        </p:nvSpPr>
        <p:spPr>
          <a:xfrm rot="19750920">
            <a:off x="4215854" y="3747014"/>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09;p20"/>
          <p:cNvSpPr/>
          <p:nvPr/>
        </p:nvSpPr>
        <p:spPr>
          <a:xfrm rot="19750920">
            <a:off x="4363190" y="3848154"/>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20"/>
          <p:cNvSpPr/>
          <p:nvPr/>
        </p:nvSpPr>
        <p:spPr>
          <a:xfrm rot="19750920">
            <a:off x="4517104" y="3962318"/>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11;p20"/>
          <p:cNvSpPr/>
          <p:nvPr/>
        </p:nvSpPr>
        <p:spPr>
          <a:xfrm rot="19750920">
            <a:off x="4068283" y="3647381"/>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112;p20"/>
          <p:cNvSpPr/>
          <p:nvPr/>
        </p:nvSpPr>
        <p:spPr>
          <a:xfrm>
            <a:off x="-900608" y="771550"/>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13;p20"/>
          <p:cNvSpPr/>
          <p:nvPr/>
        </p:nvSpPr>
        <p:spPr>
          <a:xfrm>
            <a:off x="-553840" y="2534492"/>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20"/>
          <p:cNvSpPr/>
          <p:nvPr/>
        </p:nvSpPr>
        <p:spPr>
          <a:xfrm>
            <a:off x="1064407" y="2601750"/>
            <a:ext cx="24" cy="24"/>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15;p20"/>
          <p:cNvSpPr/>
          <p:nvPr/>
        </p:nvSpPr>
        <p:spPr>
          <a:xfrm>
            <a:off x="440945" y="2430281"/>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20"/>
          <p:cNvSpPr/>
          <p:nvPr/>
        </p:nvSpPr>
        <p:spPr>
          <a:xfrm>
            <a:off x="1403648" y="1843796"/>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20"/>
          <p:cNvSpPr/>
          <p:nvPr/>
        </p:nvSpPr>
        <p:spPr>
          <a:xfrm>
            <a:off x="1403648" y="1975216"/>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20"/>
          <p:cNvSpPr/>
          <p:nvPr/>
        </p:nvSpPr>
        <p:spPr>
          <a:xfrm>
            <a:off x="1403648" y="2106637"/>
            <a:ext cx="987178" cy="38224"/>
          </a:xfrm>
          <a:custGeom>
            <a:avLst/>
            <a:gdLst/>
            <a:ahLst/>
            <a:cxnLst/>
            <a:rect l="l" t="t" r="r" b="b"/>
            <a:pathLst>
              <a:path w="41141" h="1593" extrusionOk="0">
                <a:moveTo>
                  <a:pt x="1" y="0"/>
                </a:moveTo>
                <a:lnTo>
                  <a:pt x="1" y="1593"/>
                </a:lnTo>
                <a:lnTo>
                  <a:pt x="41140" y="1593"/>
                </a:lnTo>
                <a:lnTo>
                  <a:pt x="411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20"/>
          <p:cNvSpPr/>
          <p:nvPr/>
        </p:nvSpPr>
        <p:spPr>
          <a:xfrm>
            <a:off x="1403648" y="2370990"/>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20"/>
          <p:cNvSpPr/>
          <p:nvPr/>
        </p:nvSpPr>
        <p:spPr>
          <a:xfrm>
            <a:off x="1403648" y="2502410"/>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20"/>
          <p:cNvSpPr/>
          <p:nvPr/>
        </p:nvSpPr>
        <p:spPr>
          <a:xfrm>
            <a:off x="1403648" y="2765252"/>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20"/>
          <p:cNvSpPr/>
          <p:nvPr/>
        </p:nvSpPr>
        <p:spPr>
          <a:xfrm>
            <a:off x="1403648" y="2896672"/>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20"/>
          <p:cNvSpPr/>
          <p:nvPr/>
        </p:nvSpPr>
        <p:spPr>
          <a:xfrm>
            <a:off x="1403648" y="3159490"/>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20"/>
          <p:cNvSpPr/>
          <p:nvPr/>
        </p:nvSpPr>
        <p:spPr>
          <a:xfrm>
            <a:off x="-532436" y="1843796"/>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20"/>
          <p:cNvSpPr/>
          <p:nvPr/>
        </p:nvSpPr>
        <p:spPr>
          <a:xfrm>
            <a:off x="-532436" y="1975216"/>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20"/>
          <p:cNvSpPr/>
          <p:nvPr/>
        </p:nvSpPr>
        <p:spPr>
          <a:xfrm>
            <a:off x="-532436" y="2239569"/>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29;p20"/>
          <p:cNvSpPr/>
          <p:nvPr/>
        </p:nvSpPr>
        <p:spPr>
          <a:xfrm>
            <a:off x="1518248" y="1577907"/>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20"/>
          <p:cNvSpPr/>
          <p:nvPr/>
        </p:nvSpPr>
        <p:spPr>
          <a:xfrm>
            <a:off x="-29693" y="1577907"/>
            <a:ext cx="699886" cy="114648"/>
          </a:xfrm>
          <a:custGeom>
            <a:avLst/>
            <a:gdLst/>
            <a:ahLst/>
            <a:cxnLst/>
            <a:rect l="l" t="t" r="r" b="b"/>
            <a:pathLst>
              <a:path w="29168" h="4778" extrusionOk="0">
                <a:moveTo>
                  <a:pt x="0" y="1"/>
                </a:moveTo>
                <a:lnTo>
                  <a:pt x="0" y="4777"/>
                </a:lnTo>
                <a:lnTo>
                  <a:pt x="29167" y="4777"/>
                </a:lnTo>
                <a:lnTo>
                  <a:pt x="29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33;p20"/>
          <p:cNvSpPr/>
          <p:nvPr/>
        </p:nvSpPr>
        <p:spPr>
          <a:xfrm>
            <a:off x="323528" y="267494"/>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 name="Google Shape;134;p20"/>
          <p:cNvSpPr/>
          <p:nvPr/>
        </p:nvSpPr>
        <p:spPr>
          <a:xfrm>
            <a:off x="3923928" y="4155926"/>
            <a:ext cx="1944216" cy="864096"/>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0"/>
          <p:cNvSpPr/>
          <p:nvPr/>
        </p:nvSpPr>
        <p:spPr>
          <a:xfrm>
            <a:off x="1794839" y="1294910"/>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20"/>
          <p:cNvSpPr/>
          <p:nvPr/>
        </p:nvSpPr>
        <p:spPr>
          <a:xfrm>
            <a:off x="2748376" y="2350330"/>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0"/>
          <p:cNvSpPr/>
          <p:nvPr/>
        </p:nvSpPr>
        <p:spPr>
          <a:xfrm>
            <a:off x="539552" y="4299942"/>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42;p20"/>
          <p:cNvSpPr/>
          <p:nvPr/>
        </p:nvSpPr>
        <p:spPr>
          <a:xfrm rot="1029531">
            <a:off x="2713277" y="561100"/>
            <a:ext cx="6171792" cy="3789496"/>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20"/>
          <p:cNvSpPr/>
          <p:nvPr/>
        </p:nvSpPr>
        <p:spPr>
          <a:xfrm>
            <a:off x="2737674" y="2847770"/>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20"/>
          <p:cNvSpPr/>
          <p:nvPr/>
        </p:nvSpPr>
        <p:spPr>
          <a:xfrm>
            <a:off x="3169081" y="2796469"/>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20"/>
          <p:cNvSpPr/>
          <p:nvPr/>
        </p:nvSpPr>
        <p:spPr>
          <a:xfrm>
            <a:off x="3616347" y="3509433"/>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20"/>
          <p:cNvSpPr/>
          <p:nvPr/>
        </p:nvSpPr>
        <p:spPr>
          <a:xfrm>
            <a:off x="3312235" y="2867494"/>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20"/>
          <p:cNvSpPr/>
          <p:nvPr/>
        </p:nvSpPr>
        <p:spPr>
          <a:xfrm>
            <a:off x="2768244" y="2678150"/>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 name="Google Shape;149;p20"/>
          <p:cNvSpPr/>
          <p:nvPr/>
        </p:nvSpPr>
        <p:spPr>
          <a:xfrm>
            <a:off x="3650060" y="3357928"/>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20"/>
          <p:cNvSpPr/>
          <p:nvPr/>
        </p:nvSpPr>
        <p:spPr>
          <a:xfrm>
            <a:off x="3032597" y="2752342"/>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20"/>
          <p:cNvSpPr/>
          <p:nvPr/>
        </p:nvSpPr>
        <p:spPr>
          <a:xfrm>
            <a:off x="3600823" y="3212135"/>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20"/>
          <p:cNvSpPr/>
          <p:nvPr/>
        </p:nvSpPr>
        <p:spPr>
          <a:xfrm>
            <a:off x="740451" y="1519839"/>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 name="Google Shape;167;p20"/>
          <p:cNvSpPr/>
          <p:nvPr/>
        </p:nvSpPr>
        <p:spPr>
          <a:xfrm>
            <a:off x="1794839" y="465451"/>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20"/>
          <p:cNvSpPr/>
          <p:nvPr/>
        </p:nvSpPr>
        <p:spPr>
          <a:xfrm>
            <a:off x="2372471" y="465451"/>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20"/>
          <p:cNvSpPr/>
          <p:nvPr/>
        </p:nvSpPr>
        <p:spPr>
          <a:xfrm>
            <a:off x="2627784" y="4515966"/>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20"/>
          <p:cNvSpPr/>
          <p:nvPr/>
        </p:nvSpPr>
        <p:spPr>
          <a:xfrm>
            <a:off x="2123728" y="12347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20"/>
          <p:cNvSpPr/>
          <p:nvPr/>
        </p:nvSpPr>
        <p:spPr>
          <a:xfrm>
            <a:off x="-420907" y="1312018"/>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 name="Google Shape;181;p20"/>
          <p:cNvSpPr/>
          <p:nvPr/>
        </p:nvSpPr>
        <p:spPr>
          <a:xfrm>
            <a:off x="259111" y="1330351"/>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20"/>
          <p:cNvSpPr/>
          <p:nvPr/>
        </p:nvSpPr>
        <p:spPr>
          <a:xfrm>
            <a:off x="107504" y="0"/>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20"/>
          <p:cNvSpPr/>
          <p:nvPr/>
        </p:nvSpPr>
        <p:spPr>
          <a:xfrm>
            <a:off x="2618491" y="4412532"/>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20"/>
          <p:cNvSpPr/>
          <p:nvPr/>
        </p:nvSpPr>
        <p:spPr>
          <a:xfrm>
            <a:off x="107504" y="4765483"/>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20"/>
          <p:cNvSpPr/>
          <p:nvPr/>
        </p:nvSpPr>
        <p:spPr>
          <a:xfrm>
            <a:off x="3098319" y="3257293"/>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20"/>
          <p:cNvSpPr/>
          <p:nvPr/>
        </p:nvSpPr>
        <p:spPr>
          <a:xfrm>
            <a:off x="3284736" y="3255757"/>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20"/>
          <p:cNvSpPr/>
          <p:nvPr/>
        </p:nvSpPr>
        <p:spPr>
          <a:xfrm>
            <a:off x="3188468" y="3344395"/>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20"/>
          <p:cNvSpPr/>
          <p:nvPr/>
        </p:nvSpPr>
        <p:spPr>
          <a:xfrm>
            <a:off x="3277106" y="3494148"/>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20"/>
          <p:cNvSpPr/>
          <p:nvPr/>
        </p:nvSpPr>
        <p:spPr>
          <a:xfrm>
            <a:off x="3060119" y="3206856"/>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20"/>
          <p:cNvSpPr/>
          <p:nvPr/>
        </p:nvSpPr>
        <p:spPr>
          <a:xfrm>
            <a:off x="3060119" y="3706552"/>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20"/>
          <p:cNvSpPr/>
          <p:nvPr/>
        </p:nvSpPr>
        <p:spPr>
          <a:xfrm>
            <a:off x="3211389" y="3963251"/>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174;p20"/>
          <p:cNvSpPr/>
          <p:nvPr/>
        </p:nvSpPr>
        <p:spPr>
          <a:xfrm>
            <a:off x="0" y="4155926"/>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175;p20"/>
          <p:cNvSpPr/>
          <p:nvPr/>
        </p:nvSpPr>
        <p:spPr>
          <a:xfrm>
            <a:off x="145170" y="4234869"/>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Title 213"/>
          <p:cNvSpPr>
            <a:spLocks noGrp="1"/>
          </p:cNvSpPr>
          <p:nvPr>
            <p:ph type="ctrTitle"/>
          </p:nvPr>
        </p:nvSpPr>
        <p:spPr>
          <a:xfrm rot="1107199">
            <a:off x="2633568" y="2186677"/>
            <a:ext cx="6310109" cy="606600"/>
          </a:xfrm>
          <a:ln>
            <a:noFill/>
          </a:ln>
        </p:spPr>
        <p:txBody>
          <a:bodyPr/>
          <a:lstStyle/>
          <a:p>
            <a:pPr algn="ctr"/>
            <a:r>
              <a:rPr lang="en-IN" sz="5400" b="1" dirty="0" smtClean="0">
                <a:solidFill>
                  <a:schemeClr val="accent2">
                    <a:lumMod val="60000"/>
                    <a:lumOff val="40000"/>
                  </a:schemeClr>
                </a:solidFill>
                <a:effectLst>
                  <a:glow rad="139700">
                    <a:schemeClr val="accent5">
                      <a:satMod val="175000"/>
                      <a:alpha val="40000"/>
                    </a:schemeClr>
                  </a:glow>
                  <a:outerShdw blurRad="75057" dist="38100" dir="5400000" sy="-20000" rotWithShape="0">
                    <a:prstClr val="black">
                      <a:alpha val="25000"/>
                    </a:prstClr>
                  </a:outerShdw>
                  <a:reflection blurRad="6350" stA="55000" endA="50" endPos="85000" dist="29997" dir="5400000" sy="-100000" algn="bl" rotWithShape="0"/>
                </a:effectLst>
                <a:latin typeface="Agency FB" pitchFamily="34" charset="0"/>
              </a:rPr>
              <a:t>Drowssiness Detection</a:t>
            </a:r>
            <a:br>
              <a:rPr lang="en-IN" sz="5400" b="1" dirty="0" smtClean="0">
                <a:solidFill>
                  <a:schemeClr val="accent2">
                    <a:lumMod val="60000"/>
                    <a:lumOff val="40000"/>
                  </a:schemeClr>
                </a:solidFill>
                <a:effectLst>
                  <a:glow rad="139700">
                    <a:schemeClr val="accent5">
                      <a:satMod val="175000"/>
                      <a:alpha val="40000"/>
                    </a:schemeClr>
                  </a:glow>
                  <a:outerShdw blurRad="75057" dist="38100" dir="5400000" sy="-20000" rotWithShape="0">
                    <a:prstClr val="black">
                      <a:alpha val="25000"/>
                    </a:prstClr>
                  </a:outerShdw>
                  <a:reflection blurRad="6350" stA="55000" endA="50" endPos="85000" dist="29997" dir="5400000" sy="-100000" algn="bl" rotWithShape="0"/>
                </a:effectLst>
                <a:latin typeface="Agency FB" pitchFamily="34" charset="0"/>
              </a:rPr>
            </a:br>
            <a:r>
              <a:rPr lang="en-IN" sz="5400" b="1" dirty="0" smtClean="0">
                <a:solidFill>
                  <a:schemeClr val="accent2">
                    <a:lumMod val="60000"/>
                    <a:lumOff val="40000"/>
                  </a:schemeClr>
                </a:solidFill>
                <a:effectLst>
                  <a:glow rad="139700">
                    <a:schemeClr val="accent5">
                      <a:satMod val="175000"/>
                      <a:alpha val="40000"/>
                    </a:schemeClr>
                  </a:glow>
                  <a:outerShdw blurRad="75057" dist="38100" dir="5400000" sy="-20000" rotWithShape="0">
                    <a:prstClr val="black">
                      <a:alpha val="25000"/>
                    </a:prstClr>
                  </a:outerShdw>
                  <a:reflection blurRad="6350" stA="55000" endA="50" endPos="85000" dist="29997" dir="5400000" sy="-100000" algn="bl" rotWithShape="0"/>
                </a:effectLst>
                <a:latin typeface="Agency FB" pitchFamily="34" charset="0"/>
              </a:rPr>
              <a:t>System</a:t>
            </a:r>
            <a:endParaRPr lang="en-IN" sz="5400" b="1" dirty="0">
              <a:solidFill>
                <a:schemeClr val="accent2">
                  <a:lumMod val="60000"/>
                  <a:lumOff val="40000"/>
                </a:schemeClr>
              </a:solidFill>
              <a:effectLst>
                <a:glow rad="139700">
                  <a:schemeClr val="accent5">
                    <a:satMod val="175000"/>
                    <a:alpha val="40000"/>
                  </a:schemeClr>
                </a:glow>
                <a:outerShdw blurRad="75057" dist="38100" dir="5400000" sy="-20000" rotWithShape="0">
                  <a:prstClr val="black">
                    <a:alpha val="25000"/>
                  </a:prstClr>
                </a:outerShdw>
                <a:reflection blurRad="6350" stA="55000" endA="50" endPos="85000" dist="29997" dir="5400000" sy="-100000" algn="bl" rotWithShape="0"/>
              </a:effectLst>
              <a:latin typeface="Agency FB"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5"/>
        <p:cNvGrpSpPr/>
        <p:nvPr/>
      </p:nvGrpSpPr>
      <p:grpSpPr>
        <a:xfrm>
          <a:off x="0" y="0"/>
          <a:ext cx="0" cy="0"/>
          <a:chOff x="0" y="0"/>
          <a:chExt cx="0" cy="0"/>
        </a:xfrm>
      </p:grpSpPr>
      <p:sp>
        <p:nvSpPr>
          <p:cNvPr id="396" name="Google Shape;396;p26"/>
          <p:cNvSpPr/>
          <p:nvPr/>
        </p:nvSpPr>
        <p:spPr>
          <a:xfrm>
            <a:off x="1336225" y="33048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97" name="Google Shape;397;p26"/>
          <p:cNvSpPr/>
          <p:nvPr/>
        </p:nvSpPr>
        <p:spPr>
          <a:xfrm>
            <a:off x="1336225" y="26035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98" name="Google Shape;398;p26"/>
          <p:cNvSpPr/>
          <p:nvPr/>
        </p:nvSpPr>
        <p:spPr>
          <a:xfrm>
            <a:off x="1336225" y="19021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99" name="Google Shape;399;p26"/>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NOW</a:t>
            </a:r>
            <a:endParaRPr dirty="0"/>
          </a:p>
        </p:txBody>
      </p:sp>
      <p:sp>
        <p:nvSpPr>
          <p:cNvPr id="400" name="Google Shape;400;p26"/>
          <p:cNvSpPr txBox="1">
            <a:spLocks noGrp="1"/>
          </p:cNvSpPr>
          <p:nvPr>
            <p:ph type="ctrTitle"/>
          </p:nvPr>
        </p:nvSpPr>
        <p:spPr>
          <a:xfrm>
            <a:off x="1557931" y="2087899"/>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dk1"/>
                </a:solidFill>
              </a:rPr>
              <a:t>POOR </a:t>
            </a:r>
            <a:r>
              <a:rPr lang="es" dirty="0" smtClean="0">
                <a:solidFill>
                  <a:schemeClr val="dk1"/>
                </a:solidFill>
              </a:rPr>
              <a:t>DESIGmN</a:t>
            </a:r>
            <a:endParaRPr dirty="0">
              <a:solidFill>
                <a:schemeClr val="dk1"/>
              </a:solidFill>
            </a:endParaRPr>
          </a:p>
        </p:txBody>
      </p:sp>
      <p:sp>
        <p:nvSpPr>
          <p:cNvPr id="401" name="Google Shape;401;p26"/>
          <p:cNvSpPr txBox="1">
            <a:spLocks noGrp="1"/>
          </p:cNvSpPr>
          <p:nvPr>
            <p:ph type="ctrTitle" idx="2"/>
          </p:nvPr>
        </p:nvSpPr>
        <p:spPr>
          <a:xfrm>
            <a:off x="1557931" y="3490586"/>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LACK OF ADAPTABILITY</a:t>
            </a:r>
            <a:endParaRPr dirty="0">
              <a:solidFill>
                <a:schemeClr val="dk1"/>
              </a:solidFill>
            </a:endParaRPr>
          </a:p>
        </p:txBody>
      </p:sp>
      <p:sp>
        <p:nvSpPr>
          <p:cNvPr id="402" name="Google Shape;402;p26"/>
          <p:cNvSpPr txBox="1">
            <a:spLocks noGrp="1"/>
          </p:cNvSpPr>
          <p:nvPr>
            <p:ph type="ctrTitle" idx="3"/>
          </p:nvPr>
        </p:nvSpPr>
        <p:spPr>
          <a:xfrm>
            <a:off x="1557931" y="2789242"/>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PROGRAMMING MISTAKES</a:t>
            </a:r>
            <a:endParaRPr dirty="0">
              <a:solidFill>
                <a:schemeClr val="dk1"/>
              </a:solidFill>
            </a:endParaRPr>
          </a:p>
        </p:txBody>
      </p:sp>
      <p:cxnSp>
        <p:nvCxnSpPr>
          <p:cNvPr id="403" name="Google Shape;403;p26"/>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04" name="Google Shape;404;p26"/>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405" name="Google Shape;405;p26"/>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406" name="Google Shape;406;p26"/>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407" name="Google Shape;407;p26"/>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grpSp>
        <p:nvGrpSpPr>
          <p:cNvPr id="408" name="Google Shape;408;p26"/>
          <p:cNvGrpSpPr/>
          <p:nvPr/>
        </p:nvGrpSpPr>
        <p:grpSpPr>
          <a:xfrm rot="10800000" flipH="1">
            <a:off x="880550" y="2712182"/>
            <a:ext cx="302125" cy="163726"/>
            <a:chOff x="1319675" y="779200"/>
            <a:chExt cx="2343875" cy="1270175"/>
          </a:xfrm>
        </p:grpSpPr>
        <p:sp>
          <p:nvSpPr>
            <p:cNvPr id="409" name="Google Shape;409;p26"/>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410" name="Google Shape;410;p26"/>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411" name="Google Shape;411;p26"/>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grpSp>
      <p:grpSp>
        <p:nvGrpSpPr>
          <p:cNvPr id="412" name="Google Shape;412;p26"/>
          <p:cNvGrpSpPr/>
          <p:nvPr/>
        </p:nvGrpSpPr>
        <p:grpSpPr>
          <a:xfrm>
            <a:off x="898731" y="3413525"/>
            <a:ext cx="265768" cy="163730"/>
            <a:chOff x="1319675" y="2389025"/>
            <a:chExt cx="2224000" cy="1370125"/>
          </a:xfrm>
        </p:grpSpPr>
        <p:sp>
          <p:nvSpPr>
            <p:cNvPr id="413" name="Google Shape;413;p26"/>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414" name="Google Shape;414;p26"/>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grpSp>
      <p:sp>
        <p:nvSpPr>
          <p:cNvPr id="415" name="Google Shape;415;p26"/>
          <p:cNvSpPr/>
          <p:nvPr/>
        </p:nvSpPr>
        <p:spPr>
          <a:xfrm>
            <a:off x="487683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416;p26"/>
          <p:cNvSpPr/>
          <p:nvPr/>
        </p:nvSpPr>
        <p:spPr>
          <a:xfrm>
            <a:off x="500519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091A51"/>
              </a:solidFill>
            </a:endParaRPr>
          </a:p>
        </p:txBody>
      </p:sp>
      <p:sp>
        <p:nvSpPr>
          <p:cNvPr id="417" name="Google Shape;417;p26"/>
          <p:cNvSpPr/>
          <p:nvPr/>
        </p:nvSpPr>
        <p:spPr>
          <a:xfrm>
            <a:off x="463601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418" name="Google Shape;418;p26"/>
          <p:cNvSpPr/>
          <p:nvPr/>
        </p:nvSpPr>
        <p:spPr>
          <a:xfrm>
            <a:off x="500519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 name="Google Shape;419;p26"/>
          <p:cNvSpPr/>
          <p:nvPr/>
        </p:nvSpPr>
        <p:spPr>
          <a:xfrm>
            <a:off x="514371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 name="Google Shape;420;p26"/>
          <p:cNvSpPr/>
          <p:nvPr/>
        </p:nvSpPr>
        <p:spPr>
          <a:xfrm>
            <a:off x="522124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26"/>
          <p:cNvSpPr/>
          <p:nvPr/>
        </p:nvSpPr>
        <p:spPr>
          <a:xfrm>
            <a:off x="550082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 name="Google Shape;422;p26"/>
          <p:cNvSpPr/>
          <p:nvPr/>
        </p:nvSpPr>
        <p:spPr>
          <a:xfrm>
            <a:off x="556055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0E2A47"/>
              </a:solidFill>
            </a:endParaRPr>
          </a:p>
        </p:txBody>
      </p:sp>
      <p:sp>
        <p:nvSpPr>
          <p:cNvPr id="423" name="Google Shape;423;p26"/>
          <p:cNvSpPr/>
          <p:nvPr/>
        </p:nvSpPr>
        <p:spPr>
          <a:xfrm>
            <a:off x="556055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0E2A47"/>
              </a:solidFill>
            </a:endParaRPr>
          </a:p>
        </p:txBody>
      </p:sp>
      <p:sp>
        <p:nvSpPr>
          <p:cNvPr id="424" name="Google Shape;424;p26"/>
          <p:cNvSpPr/>
          <p:nvPr/>
        </p:nvSpPr>
        <p:spPr>
          <a:xfrm>
            <a:off x="518057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 name="Google Shape;425;p26"/>
          <p:cNvSpPr/>
          <p:nvPr/>
        </p:nvSpPr>
        <p:spPr>
          <a:xfrm>
            <a:off x="524284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 name="Google Shape;426;p26"/>
          <p:cNvSpPr/>
          <p:nvPr/>
        </p:nvSpPr>
        <p:spPr>
          <a:xfrm>
            <a:off x="568383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 name="Google Shape;427;p26"/>
          <p:cNvSpPr/>
          <p:nvPr/>
        </p:nvSpPr>
        <p:spPr>
          <a:xfrm>
            <a:off x="568383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 name="Google Shape;428;p26"/>
          <p:cNvSpPr/>
          <p:nvPr/>
        </p:nvSpPr>
        <p:spPr>
          <a:xfrm>
            <a:off x="638789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 name="Google Shape;429;p26"/>
          <p:cNvSpPr/>
          <p:nvPr/>
        </p:nvSpPr>
        <p:spPr>
          <a:xfrm>
            <a:off x="657979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 name="Google Shape;430;p26"/>
          <p:cNvSpPr/>
          <p:nvPr/>
        </p:nvSpPr>
        <p:spPr>
          <a:xfrm>
            <a:off x="666874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0E2A47"/>
              </a:solidFill>
            </a:endParaRPr>
          </a:p>
        </p:txBody>
      </p:sp>
      <p:sp>
        <p:nvSpPr>
          <p:cNvPr id="431" name="Google Shape;431;p26"/>
          <p:cNvSpPr/>
          <p:nvPr/>
        </p:nvSpPr>
        <p:spPr>
          <a:xfrm>
            <a:off x="690512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0E2A47"/>
              </a:solidFill>
            </a:endParaRPr>
          </a:p>
        </p:txBody>
      </p:sp>
      <p:sp>
        <p:nvSpPr>
          <p:cNvPr id="432" name="Google Shape;432;p26"/>
          <p:cNvSpPr/>
          <p:nvPr/>
        </p:nvSpPr>
        <p:spPr>
          <a:xfrm>
            <a:off x="685811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 name="Google Shape;433;p26"/>
          <p:cNvSpPr/>
          <p:nvPr/>
        </p:nvSpPr>
        <p:spPr>
          <a:xfrm>
            <a:off x="697630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 name="Google Shape;434;p26"/>
          <p:cNvSpPr/>
          <p:nvPr/>
        </p:nvSpPr>
        <p:spPr>
          <a:xfrm>
            <a:off x="751387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 name="Google Shape;435;p26"/>
          <p:cNvSpPr/>
          <p:nvPr/>
        </p:nvSpPr>
        <p:spPr>
          <a:xfrm>
            <a:off x="757741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 name="Google Shape;436;p26"/>
          <p:cNvSpPr/>
          <p:nvPr/>
        </p:nvSpPr>
        <p:spPr>
          <a:xfrm>
            <a:off x="710720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 name="Google Shape;437;p26"/>
          <p:cNvSpPr/>
          <p:nvPr/>
        </p:nvSpPr>
        <p:spPr>
          <a:xfrm>
            <a:off x="722539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27"/>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 name="Google Shape;443;p27"/>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 name="Google Shape;444;p27"/>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 name="Google Shape;445;p27"/>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FUTURE</a:t>
            </a:r>
            <a:endParaRPr dirty="0"/>
          </a:p>
        </p:txBody>
      </p:sp>
      <p:sp>
        <p:nvSpPr>
          <p:cNvPr id="446" name="Google Shape;446;p27"/>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27"/>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 name="Google Shape;448;p27"/>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 name="Google Shape;449;p27"/>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052643"/>
              </a:solidFill>
            </a:endParaRPr>
          </a:p>
        </p:txBody>
      </p:sp>
      <p:sp>
        <p:nvSpPr>
          <p:cNvPr id="450" name="Google Shape;450;p27"/>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51" name="Google Shape;451;p27"/>
          <p:cNvGrpSpPr/>
          <p:nvPr/>
        </p:nvGrpSpPr>
        <p:grpSpPr>
          <a:xfrm>
            <a:off x="7983117" y="3343406"/>
            <a:ext cx="265543" cy="269920"/>
            <a:chOff x="4151375" y="238125"/>
            <a:chExt cx="2141475" cy="2176775"/>
          </a:xfrm>
        </p:grpSpPr>
        <p:sp>
          <p:nvSpPr>
            <p:cNvPr id="452" name="Google Shape;452;p27"/>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453;p27"/>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454" name="Google Shape;454;p27"/>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5" name="Google Shape;455;p27"/>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27"/>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27"/>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 name="Google Shape;458;p27"/>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 name="Google Shape;459;p27"/>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 name="Google Shape;460;p27"/>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27"/>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 name="Google Shape;462;p27"/>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 name="Google Shape;463;p27"/>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 name="Google Shape;464;p27"/>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27"/>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 name="Google Shape;466;p27"/>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 name="Google Shape;467;p27"/>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 name="Google Shape;468;p27"/>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 name="Google Shape;469;p27"/>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 name="Google Shape;470;p27"/>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 name="Google Shape;471;p27"/>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 name="Google Shape;472;p27"/>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 name="Google Shape;473;p27"/>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 name="Google Shape;474;p27"/>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 name="Google Shape;475;p27"/>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 name="Google Shape;476;p27"/>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 name="Google Shape;477;p27"/>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 name="Google Shape;478;p27"/>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 name="Google Shape;479;p27"/>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 name="Google Shape;480;p27"/>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 name="Google Shape;481;p27"/>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 name="Google Shape;482;p27"/>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 name="Google Shape;483;p27"/>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 name="Google Shape;484;p27"/>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 name="Google Shape;485;p27"/>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 name="Google Shape;486;p27"/>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 name="Google Shape;487;p27"/>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 name="Google Shape;488;p27"/>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27"/>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 name="Google Shape;490;p27"/>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 name="Google Shape;491;p27"/>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 name="Google Shape;492;p27"/>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 name="Google Shape;493;p27"/>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 name="Google Shape;494;p27"/>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 name="Google Shape;495;p27"/>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 name="Google Shape;496;p27"/>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497;p27"/>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 name="Google Shape;498;p27"/>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 name="Google Shape;499;p27"/>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 name="Google Shape;500;p27"/>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501;p27"/>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 name="Google Shape;502;p27"/>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503;p27"/>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27"/>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27"/>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 name="Google Shape;506;p27"/>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 name="Google Shape;507;p27"/>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27"/>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509;p27"/>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 name="Google Shape;510;p27"/>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 name="Google Shape;511;p27"/>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 name="Google Shape;512;p27"/>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 name="Google Shape;513;p27"/>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 name="Google Shape;514;p27"/>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 name="Google Shape;515;p27"/>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 name="Google Shape;516;p27"/>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 name="Google Shape;517;p27"/>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 name="Google Shape;518;p27"/>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 name="Google Shape;519;p27"/>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 name="Google Shape;520;p27"/>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 name="Google Shape;521;p27"/>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 name="Google Shape;522;p27"/>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 name="Google Shape;523;p27"/>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 name="Google Shape;524;p27"/>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 name="Google Shape;525;p27"/>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 name="Google Shape;526;p27"/>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 name="Google Shape;527;p27"/>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 name="Google Shape;528;p27"/>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 name="Google Shape;529;p27"/>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 name="Google Shape;530;p27"/>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531;p27"/>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 name="Google Shape;532;p27"/>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 name="Google Shape;533;p27"/>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 name="Google Shape;534;p27"/>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 name="Google Shape;535;p27"/>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 name="Google Shape;536;p27"/>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 name="Google Shape;537;p27"/>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 name="Google Shape;538;p27"/>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539;p27"/>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 name="Google Shape;540;p27"/>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 name="Google Shape;541;p27"/>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27"/>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543;p27"/>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 name="Google Shape;544;p27"/>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545;p27"/>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 name="Google Shape;546;p27"/>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 name="Google Shape;547;p27"/>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 name="Google Shape;548;p27"/>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27"/>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 name="Google Shape;550;p27"/>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551;p27"/>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 name="Google Shape;552;p27"/>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BRANDING</a:t>
            </a:r>
            <a:endParaRPr dirty="0">
              <a:solidFill>
                <a:srgbClr val="0E2A47"/>
              </a:solidFill>
            </a:endParaRPr>
          </a:p>
        </p:txBody>
      </p:sp>
      <p:sp>
        <p:nvSpPr>
          <p:cNvPr id="553" name="Google Shape;553;p27"/>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ADAPTABILITY</a:t>
            </a:r>
            <a:endParaRPr dirty="0">
              <a:solidFill>
                <a:srgbClr val="0E2A47"/>
              </a:solidFill>
            </a:endParaRPr>
          </a:p>
        </p:txBody>
      </p:sp>
      <p:sp>
        <p:nvSpPr>
          <p:cNvPr id="554" name="Google Shape;554;p27"/>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POSITIONING</a:t>
            </a:r>
            <a:endParaRPr dirty="0">
              <a:solidFill>
                <a:srgbClr val="0E2A47"/>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pic>
        <p:nvPicPr>
          <p:cNvPr id="601" name="Google Shape;601;p29">
            <a:hlinkClick r:id="rId3"/>
          </p:cNvPr>
          <p:cNvPicPr preferRelativeResize="0"/>
          <p:nvPr/>
        </p:nvPicPr>
        <p:blipFill>
          <a:blip r:embed="rId4">
            <a:alphaModFix/>
          </a:blip>
          <a:stretch>
            <a:fillRect/>
          </a:stretch>
        </p:blipFill>
        <p:spPr>
          <a:xfrm>
            <a:off x="2880248" y="1841700"/>
            <a:ext cx="3383499" cy="2092127"/>
          </a:xfrm>
          <a:prstGeom prst="rect">
            <a:avLst/>
          </a:prstGeom>
          <a:noFill/>
          <a:ln>
            <a:noFill/>
          </a:ln>
        </p:spPr>
      </p:pic>
      <p:sp>
        <p:nvSpPr>
          <p:cNvPr id="602" name="Google Shape;602;p29"/>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pUDGEdfssasT</a:t>
            </a:r>
            <a:endParaRPr dirty="0"/>
          </a:p>
        </p:txBody>
      </p:sp>
      <p:sp>
        <p:nvSpPr>
          <p:cNvPr id="603" name="Google Shape;603;p29"/>
          <p:cNvSpPr txBox="1">
            <a:spLocks noGrp="1"/>
          </p:cNvSpPr>
          <p:nvPr>
            <p:ph type="title" idx="4294967295"/>
          </p:nvPr>
        </p:nvSpPr>
        <p:spPr>
          <a:xfrm>
            <a:off x="1053750" y="1547550"/>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40%</a:t>
            </a:r>
            <a:endParaRPr dirty="0"/>
          </a:p>
        </p:txBody>
      </p:sp>
      <p:sp>
        <p:nvSpPr>
          <p:cNvPr id="604" name="Google Shape;604;p29"/>
          <p:cNvSpPr txBox="1">
            <a:spLocks noGrp="1"/>
          </p:cNvSpPr>
          <p:nvPr>
            <p:ph type="title" idx="4294967295"/>
          </p:nvPr>
        </p:nvSpPr>
        <p:spPr>
          <a:xfrm>
            <a:off x="1053750" y="3079638"/>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10%</a:t>
            </a:r>
            <a:endParaRPr dirty="0"/>
          </a:p>
        </p:txBody>
      </p:sp>
      <p:sp>
        <p:nvSpPr>
          <p:cNvPr id="605" name="Google Shape;605;p29"/>
          <p:cNvSpPr txBox="1">
            <a:spLocks noGrp="1"/>
          </p:cNvSpPr>
          <p:nvPr>
            <p:ph type="ctrTitle" idx="4294967295"/>
          </p:nvPr>
        </p:nvSpPr>
        <p:spPr>
          <a:xfrm>
            <a:off x="154650" y="3591100"/>
            <a:ext cx="20760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dirty="0">
                <a:solidFill>
                  <a:schemeClr val="accent1"/>
                </a:solidFill>
              </a:rPr>
              <a:t>DATABASE</a:t>
            </a:r>
            <a:endParaRPr sz="1200" dirty="0">
              <a:solidFill>
                <a:schemeClr val="accent1"/>
              </a:solidFill>
            </a:endParaRPr>
          </a:p>
        </p:txBody>
      </p:sp>
      <p:sp>
        <p:nvSpPr>
          <p:cNvPr id="606" name="Google Shape;606;p29"/>
          <p:cNvSpPr txBox="1">
            <a:spLocks noGrp="1"/>
          </p:cNvSpPr>
          <p:nvPr>
            <p:ph type="title" idx="4294967295"/>
          </p:nvPr>
        </p:nvSpPr>
        <p:spPr>
          <a:xfrm>
            <a:off x="6824075" y="1547550"/>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20%</a:t>
            </a:r>
            <a:endParaRPr dirty="0"/>
          </a:p>
        </p:txBody>
      </p:sp>
      <p:sp>
        <p:nvSpPr>
          <p:cNvPr id="607" name="Google Shape;607;p29"/>
          <p:cNvSpPr txBox="1">
            <a:spLocks noGrp="1"/>
          </p:cNvSpPr>
          <p:nvPr>
            <p:ph type="ctrTitle" idx="4294967295"/>
          </p:nvPr>
        </p:nvSpPr>
        <p:spPr>
          <a:xfrm>
            <a:off x="6824075" y="2059013"/>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PROGRAMMING</a:t>
            </a:r>
            <a:endParaRPr sz="1200" dirty="0">
              <a:solidFill>
                <a:schemeClr val="accent1"/>
              </a:solidFill>
            </a:endParaRPr>
          </a:p>
        </p:txBody>
      </p:sp>
      <p:sp>
        <p:nvSpPr>
          <p:cNvPr id="608" name="Google Shape;608;p29"/>
          <p:cNvSpPr txBox="1">
            <a:spLocks noGrp="1"/>
          </p:cNvSpPr>
          <p:nvPr>
            <p:ph type="title" idx="4294967295"/>
          </p:nvPr>
        </p:nvSpPr>
        <p:spPr>
          <a:xfrm>
            <a:off x="6824075" y="3079638"/>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30%</a:t>
            </a:r>
            <a:endParaRPr dirty="0"/>
          </a:p>
        </p:txBody>
      </p:sp>
      <p:sp>
        <p:nvSpPr>
          <p:cNvPr id="609" name="Google Shape;609;p29"/>
          <p:cNvSpPr txBox="1">
            <a:spLocks noGrp="1"/>
          </p:cNvSpPr>
          <p:nvPr>
            <p:ph type="ctrTitle" idx="4294967295"/>
          </p:nvPr>
        </p:nvSpPr>
        <p:spPr>
          <a:xfrm>
            <a:off x="6824075" y="3591100"/>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WEB DESIGN</a:t>
            </a:r>
            <a:endParaRPr sz="1200" dirty="0">
              <a:solidFill>
                <a:schemeClr val="accent1"/>
              </a:solidFill>
            </a:endParaRPr>
          </a:p>
        </p:txBody>
      </p:sp>
      <p:cxnSp>
        <p:nvCxnSpPr>
          <p:cNvPr id="610" name="Google Shape;610;p29"/>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11" name="Google Shape;611;p29"/>
          <p:cNvSpPr txBox="1"/>
          <p:nvPr/>
        </p:nvSpPr>
        <p:spPr>
          <a:xfrm>
            <a:off x="811050" y="2059025"/>
            <a:ext cx="1419600" cy="83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200" dirty="0">
                <a:solidFill>
                  <a:schemeClr val="accent1"/>
                </a:solidFill>
                <a:latin typeface="Roboto Black"/>
                <a:ea typeface="Roboto Black"/>
                <a:cs typeface="Roboto Black"/>
                <a:sym typeface="Roboto Black"/>
              </a:rPr>
              <a:t>UX </a:t>
            </a:r>
            <a:r>
              <a:rPr lang="es" sz="1200" dirty="0" smtClean="0">
                <a:solidFill>
                  <a:schemeClr val="accent1"/>
                </a:solidFill>
                <a:latin typeface="Roboto Black"/>
                <a:ea typeface="Roboto Black"/>
                <a:cs typeface="Roboto Black"/>
                <a:sym typeface="Roboto Black"/>
              </a:rPr>
              <a:t>RESEARCcv</a:t>
            </a:r>
            <a:endParaRPr sz="1200" dirty="0">
              <a:solidFill>
                <a:schemeClr val="accent1"/>
              </a:solidFill>
              <a:latin typeface="Roboto Black"/>
              <a:ea typeface="Roboto Black"/>
              <a:cs typeface="Roboto Black"/>
              <a:sym typeface="Roboto Black"/>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30"/>
          <p:cNvSpPr/>
          <p:nvPr/>
        </p:nvSpPr>
        <p:spPr>
          <a:xfrm>
            <a:off x="1614200" y="3251700"/>
            <a:ext cx="1581300" cy="19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617;p30"/>
          <p:cNvSpPr/>
          <p:nvPr/>
        </p:nvSpPr>
        <p:spPr>
          <a:xfrm>
            <a:off x="3781350" y="2876850"/>
            <a:ext cx="1581300" cy="229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 name="Google Shape;618;p30"/>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OUR GOALS</a:t>
            </a:r>
            <a:endParaRPr dirty="0"/>
          </a:p>
        </p:txBody>
      </p:sp>
      <p:sp>
        <p:nvSpPr>
          <p:cNvPr id="619" name="Google Shape;619;p30"/>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dirty="0">
              <a:solidFill>
                <a:srgbClr val="0E2A47"/>
              </a:solidFill>
            </a:endParaRPr>
          </a:p>
          <a:p>
            <a:pPr marL="0" lvl="0" indent="0" algn="ctr" rtl="0">
              <a:spcBef>
                <a:spcPts val="0"/>
              </a:spcBef>
              <a:spcAft>
                <a:spcPts val="0"/>
              </a:spcAft>
              <a:buNone/>
            </a:pPr>
            <a:endParaRPr dirty="0">
              <a:solidFill>
                <a:srgbClr val="0E2A47"/>
              </a:solidFill>
            </a:endParaRPr>
          </a:p>
        </p:txBody>
      </p:sp>
      <p:sp>
        <p:nvSpPr>
          <p:cNvPr id="620" name="Google Shape;620;p30"/>
          <p:cNvSpPr/>
          <p:nvPr/>
        </p:nvSpPr>
        <p:spPr>
          <a:xfrm>
            <a:off x="5948500" y="2555400"/>
            <a:ext cx="1581300" cy="261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 name="Google Shape;621;p30"/>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Neptune is the fourth-largest planet in our Solar System</a:t>
            </a:r>
            <a:endParaRPr dirty="0">
              <a:solidFill>
                <a:srgbClr val="0E2A47"/>
              </a:solidFill>
            </a:endParaRPr>
          </a:p>
          <a:p>
            <a:pPr marL="0" lvl="0" indent="0" algn="ctr" rtl="0">
              <a:spcBef>
                <a:spcPts val="0"/>
              </a:spcBef>
              <a:spcAft>
                <a:spcPts val="0"/>
              </a:spcAft>
              <a:buNone/>
            </a:pPr>
            <a:endParaRPr dirty="0">
              <a:solidFill>
                <a:srgbClr val="0E2A47"/>
              </a:solidFill>
            </a:endParaRPr>
          </a:p>
        </p:txBody>
      </p:sp>
      <p:sp>
        <p:nvSpPr>
          <p:cNvPr id="622" name="Google Shape;622;p30"/>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dirty="0">
              <a:solidFill>
                <a:srgbClr val="0E2A47"/>
              </a:solidFill>
              <a:latin typeface="Roboto Light"/>
              <a:ea typeface="Roboto Light"/>
              <a:cs typeface="Roboto Light"/>
              <a:sym typeface="Roboto Light"/>
            </a:endParaRPr>
          </a:p>
        </p:txBody>
      </p:sp>
      <p:sp>
        <p:nvSpPr>
          <p:cNvPr id="623" name="Google Shape;623;p30"/>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POSITIONING</a:t>
            </a:r>
            <a:endParaRPr dirty="0">
              <a:solidFill>
                <a:srgbClr val="0E2A47"/>
              </a:solidFill>
            </a:endParaRPr>
          </a:p>
        </p:txBody>
      </p:sp>
      <p:sp>
        <p:nvSpPr>
          <p:cNvPr id="624" name="Google Shape;624;p30"/>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EXPANSION</a:t>
            </a:r>
            <a:endParaRPr dirty="0">
              <a:solidFill>
                <a:srgbClr val="0E2A47"/>
              </a:solidFill>
            </a:endParaRPr>
          </a:p>
        </p:txBody>
      </p:sp>
      <p:sp>
        <p:nvSpPr>
          <p:cNvPr id="625" name="Google Shape;625;p30"/>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USABILITY</a:t>
            </a:r>
            <a:endParaRPr dirty="0">
              <a:solidFill>
                <a:srgbClr val="0E2A47"/>
              </a:solidFill>
            </a:endParaRPr>
          </a:p>
        </p:txBody>
      </p:sp>
      <p:sp>
        <p:nvSpPr>
          <p:cNvPr id="626" name="Google Shape;626;p30"/>
          <p:cNvSpPr/>
          <p:nvPr/>
        </p:nvSpPr>
        <p:spPr>
          <a:xfrm>
            <a:off x="1938175" y="211045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 name="Google Shape;627;p30"/>
          <p:cNvSpPr/>
          <p:nvPr/>
        </p:nvSpPr>
        <p:spPr>
          <a:xfrm>
            <a:off x="4105350" y="17485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 name="Google Shape;628;p30"/>
          <p:cNvSpPr/>
          <p:nvPr/>
        </p:nvSpPr>
        <p:spPr>
          <a:xfrm>
            <a:off x="6272525" y="14280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29" name="Google Shape;629;p30"/>
          <p:cNvGrpSpPr/>
          <p:nvPr/>
        </p:nvGrpSpPr>
        <p:grpSpPr>
          <a:xfrm>
            <a:off x="4342178" y="1966607"/>
            <a:ext cx="459642" cy="459463"/>
            <a:chOff x="3671350" y="1353725"/>
            <a:chExt cx="1924800" cy="1924050"/>
          </a:xfrm>
        </p:grpSpPr>
        <p:sp>
          <p:nvSpPr>
            <p:cNvPr id="630" name="Google Shape;630;p30"/>
            <p:cNvSpPr/>
            <p:nvPr/>
          </p:nvSpPr>
          <p:spPr>
            <a:xfrm>
              <a:off x="4220050" y="1353725"/>
              <a:ext cx="827425" cy="783525"/>
            </a:xfrm>
            <a:custGeom>
              <a:avLst/>
              <a:gdLst/>
              <a:ahLst/>
              <a:cxnLst/>
              <a:rect l="l" t="t" r="r" b="b"/>
              <a:pathLst>
                <a:path w="33097" h="31341" extrusionOk="0">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 name="Google Shape;631;p30"/>
            <p:cNvSpPr/>
            <p:nvPr/>
          </p:nvSpPr>
          <p:spPr>
            <a:xfrm>
              <a:off x="5142300" y="2483925"/>
              <a:ext cx="453850" cy="449475"/>
            </a:xfrm>
            <a:custGeom>
              <a:avLst/>
              <a:gdLst/>
              <a:ahLst/>
              <a:cxnLst/>
              <a:rect l="l" t="t" r="r" b="b"/>
              <a:pathLst>
                <a:path w="18154" h="17979" extrusionOk="0">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 name="Google Shape;632;p30"/>
            <p:cNvSpPr/>
            <p:nvPr/>
          </p:nvSpPr>
          <p:spPr>
            <a:xfrm>
              <a:off x="4239000" y="2257725"/>
              <a:ext cx="789500" cy="677125"/>
            </a:xfrm>
            <a:custGeom>
              <a:avLst/>
              <a:gdLst/>
              <a:ahLst/>
              <a:cxnLst/>
              <a:rect l="l" t="t" r="r" b="b"/>
              <a:pathLst>
                <a:path w="31580" h="27085" extrusionOk="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633;p30"/>
            <p:cNvSpPr/>
            <p:nvPr/>
          </p:nvSpPr>
          <p:spPr>
            <a:xfrm>
              <a:off x="3671350" y="3047200"/>
              <a:ext cx="1924800" cy="230575"/>
            </a:xfrm>
            <a:custGeom>
              <a:avLst/>
              <a:gdLst/>
              <a:ahLst/>
              <a:cxnLst/>
              <a:rect l="l" t="t" r="r" b="b"/>
              <a:pathLst>
                <a:path w="76992" h="9223" extrusionOk="0">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 name="Google Shape;634;p30"/>
            <p:cNvSpPr/>
            <p:nvPr/>
          </p:nvSpPr>
          <p:spPr>
            <a:xfrm>
              <a:off x="3671350" y="2596275"/>
              <a:ext cx="453875" cy="340050"/>
            </a:xfrm>
            <a:custGeom>
              <a:avLst/>
              <a:gdLst/>
              <a:ahLst/>
              <a:cxnLst/>
              <a:rect l="l" t="t" r="r" b="b"/>
              <a:pathLst>
                <a:path w="18155" h="13602" extrusionOk="0">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5" name="Google Shape;635;p30"/>
          <p:cNvGrpSpPr/>
          <p:nvPr/>
        </p:nvGrpSpPr>
        <p:grpSpPr>
          <a:xfrm>
            <a:off x="6502888" y="1657346"/>
            <a:ext cx="472533" cy="473852"/>
            <a:chOff x="1869175" y="3274825"/>
            <a:chExt cx="1567275" cy="1571650"/>
          </a:xfrm>
        </p:grpSpPr>
        <p:sp>
          <p:nvSpPr>
            <p:cNvPr id="636" name="Google Shape;636;p30"/>
            <p:cNvSpPr/>
            <p:nvPr/>
          </p:nvSpPr>
          <p:spPr>
            <a:xfrm>
              <a:off x="2698025" y="4003000"/>
              <a:ext cx="738425" cy="840575"/>
            </a:xfrm>
            <a:custGeom>
              <a:avLst/>
              <a:gdLst/>
              <a:ahLst/>
              <a:cxnLst/>
              <a:rect l="l" t="t" r="r" b="b"/>
              <a:pathLst>
                <a:path w="29537" h="33623" extrusionOk="0">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 name="Google Shape;637;p30"/>
            <p:cNvSpPr/>
            <p:nvPr/>
          </p:nvSpPr>
          <p:spPr>
            <a:xfrm>
              <a:off x="1869175" y="4003000"/>
              <a:ext cx="738400" cy="843475"/>
            </a:xfrm>
            <a:custGeom>
              <a:avLst/>
              <a:gdLst/>
              <a:ahLst/>
              <a:cxnLst/>
              <a:rect l="l" t="t" r="r" b="b"/>
              <a:pathLst>
                <a:path w="29536" h="33739" extrusionOk="0">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 name="Google Shape;638;p30"/>
            <p:cNvSpPr/>
            <p:nvPr/>
          </p:nvSpPr>
          <p:spPr>
            <a:xfrm>
              <a:off x="2191675" y="3274825"/>
              <a:ext cx="919350" cy="1014225"/>
            </a:xfrm>
            <a:custGeom>
              <a:avLst/>
              <a:gdLst/>
              <a:ahLst/>
              <a:cxnLst/>
              <a:rect l="l" t="t" r="r" b="b"/>
              <a:pathLst>
                <a:path w="36774" h="40569" extrusionOk="0">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9" name="Google Shape;639;p30"/>
          <p:cNvGrpSpPr/>
          <p:nvPr/>
        </p:nvGrpSpPr>
        <p:grpSpPr>
          <a:xfrm>
            <a:off x="2218390" y="2304852"/>
            <a:ext cx="372883" cy="543742"/>
            <a:chOff x="2070550" y="767325"/>
            <a:chExt cx="1106150" cy="1613000"/>
          </a:xfrm>
        </p:grpSpPr>
        <p:sp>
          <p:nvSpPr>
            <p:cNvPr id="640" name="Google Shape;640;p30"/>
            <p:cNvSpPr/>
            <p:nvPr/>
          </p:nvSpPr>
          <p:spPr>
            <a:xfrm>
              <a:off x="2199700" y="767325"/>
              <a:ext cx="608525" cy="516100"/>
            </a:xfrm>
            <a:custGeom>
              <a:avLst/>
              <a:gdLst/>
              <a:ahLst/>
              <a:cxnLst/>
              <a:rect l="l" t="t" r="r" b="b"/>
              <a:pathLst>
                <a:path w="24341" h="20644" extrusionOk="0">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 name="Google Shape;641;p30"/>
            <p:cNvSpPr/>
            <p:nvPr/>
          </p:nvSpPr>
          <p:spPr>
            <a:xfrm>
              <a:off x="2341975" y="887475"/>
              <a:ext cx="323975" cy="208700"/>
            </a:xfrm>
            <a:custGeom>
              <a:avLst/>
              <a:gdLst/>
              <a:ahLst/>
              <a:cxnLst/>
              <a:rect l="l" t="t" r="r" b="b"/>
              <a:pathLst>
                <a:path w="12959" h="8348" extrusionOk="0">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 name="Google Shape;642;p30"/>
            <p:cNvSpPr/>
            <p:nvPr/>
          </p:nvSpPr>
          <p:spPr>
            <a:xfrm>
              <a:off x="2070550" y="1050925"/>
              <a:ext cx="1106150" cy="1329400"/>
            </a:xfrm>
            <a:custGeom>
              <a:avLst/>
              <a:gdLst/>
              <a:ahLst/>
              <a:cxnLst/>
              <a:rect l="l" t="t" r="r" b="b"/>
              <a:pathLst>
                <a:path w="44246" h="53176" extrusionOk="0">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643" name="Google Shape;643;p30"/>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47"/>
        <p:cNvGrpSpPr/>
        <p:nvPr/>
      </p:nvGrpSpPr>
      <p:grpSpPr>
        <a:xfrm>
          <a:off x="0" y="0"/>
          <a:ext cx="0" cy="0"/>
          <a:chOff x="0" y="0"/>
          <a:chExt cx="0" cy="0"/>
        </a:xfrm>
      </p:grpSpPr>
      <p:pic>
        <p:nvPicPr>
          <p:cNvPr id="648" name="Google Shape;648;p31"/>
          <p:cNvPicPr preferRelativeResize="0"/>
          <p:nvPr/>
        </p:nvPicPr>
        <p:blipFill rotWithShape="1">
          <a:blip r:embed="rId3">
            <a:alphaModFix/>
          </a:blip>
          <a:srcRect b="13201"/>
          <a:stretch/>
        </p:blipFill>
        <p:spPr>
          <a:xfrm>
            <a:off x="1410500" y="2271125"/>
            <a:ext cx="3769999" cy="2023375"/>
          </a:xfrm>
          <a:prstGeom prst="rect">
            <a:avLst/>
          </a:prstGeom>
          <a:noFill/>
          <a:ln>
            <a:noFill/>
          </a:ln>
        </p:spPr>
      </p:pic>
      <p:sp>
        <p:nvSpPr>
          <p:cNvPr id="649" name="Google Shape;649;p31"/>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PREDICTED RESULTS</a:t>
            </a:r>
            <a:endParaRPr dirty="0"/>
          </a:p>
        </p:txBody>
      </p:sp>
      <p:sp>
        <p:nvSpPr>
          <p:cNvPr id="650" name="Google Shape;650;p31"/>
          <p:cNvSpPr txBox="1">
            <a:spLocks noGrp="1"/>
          </p:cNvSpPr>
          <p:nvPr>
            <p:ph type="ctrTitle"/>
          </p:nvPr>
        </p:nvSpPr>
        <p:spPr>
          <a:xfrm>
            <a:off x="5842956" y="2706688"/>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MONTHLY VISITS</a:t>
            </a:r>
            <a:endParaRPr dirty="0"/>
          </a:p>
        </p:txBody>
      </p:sp>
      <p:sp>
        <p:nvSpPr>
          <p:cNvPr id="651" name="Google Shape;651;p31"/>
          <p:cNvSpPr txBox="1">
            <a:spLocks noGrp="1"/>
          </p:cNvSpPr>
          <p:nvPr>
            <p:ph type="ctrTitle" idx="2"/>
          </p:nvPr>
        </p:nvSpPr>
        <p:spPr>
          <a:xfrm>
            <a:off x="5842956" y="41713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ANNUAL ORDERS</a:t>
            </a:r>
            <a:endParaRPr dirty="0"/>
          </a:p>
        </p:txBody>
      </p:sp>
      <p:sp>
        <p:nvSpPr>
          <p:cNvPr id="652" name="Google Shape;652;p31"/>
          <p:cNvSpPr txBox="1">
            <a:spLocks noGrp="1"/>
          </p:cNvSpPr>
          <p:nvPr>
            <p:ph type="ctrTitle" idx="3"/>
          </p:nvPr>
        </p:nvSpPr>
        <p:spPr>
          <a:xfrm>
            <a:off x="5842956" y="34186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CONVERSION RATE</a:t>
            </a:r>
            <a:endParaRPr dirty="0"/>
          </a:p>
        </p:txBody>
      </p:sp>
      <p:sp>
        <p:nvSpPr>
          <p:cNvPr id="653" name="Google Shape;653;p31"/>
          <p:cNvSpPr txBox="1">
            <a:spLocks noGrp="1"/>
          </p:cNvSpPr>
          <p:nvPr>
            <p:ph type="title" idx="4"/>
          </p:nvPr>
        </p:nvSpPr>
        <p:spPr>
          <a:xfrm>
            <a:off x="5842956" y="21589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+20%</a:t>
            </a:r>
            <a:endParaRPr dirty="0">
              <a:solidFill>
                <a:schemeClr val="accent1"/>
              </a:solidFill>
            </a:endParaRPr>
          </a:p>
        </p:txBody>
      </p:sp>
      <p:sp>
        <p:nvSpPr>
          <p:cNvPr id="654" name="Google Shape;654;p31"/>
          <p:cNvSpPr txBox="1">
            <a:spLocks noGrp="1"/>
          </p:cNvSpPr>
          <p:nvPr>
            <p:ph type="title" idx="5"/>
          </p:nvPr>
        </p:nvSpPr>
        <p:spPr>
          <a:xfrm>
            <a:off x="5842956" y="28995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+33%</a:t>
            </a:r>
            <a:endParaRPr dirty="0">
              <a:solidFill>
                <a:schemeClr val="accent1"/>
              </a:solidFill>
            </a:endParaRPr>
          </a:p>
        </p:txBody>
      </p:sp>
      <p:sp>
        <p:nvSpPr>
          <p:cNvPr id="655" name="Google Shape;655;p31"/>
          <p:cNvSpPr txBox="1">
            <a:spLocks noGrp="1"/>
          </p:cNvSpPr>
          <p:nvPr>
            <p:ph type="title" idx="6"/>
          </p:nvPr>
        </p:nvSpPr>
        <p:spPr>
          <a:xfrm>
            <a:off x="5842956" y="362932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+40%</a:t>
            </a:r>
            <a:endParaRPr dirty="0">
              <a:solidFill>
                <a:schemeClr val="accent1"/>
              </a:solidFill>
            </a:endParaRPr>
          </a:p>
        </p:txBody>
      </p:sp>
      <p:sp>
        <p:nvSpPr>
          <p:cNvPr id="656" name="Google Shape;656;p31"/>
          <p:cNvSpPr txBox="1">
            <a:spLocks noGrp="1"/>
          </p:cNvSpPr>
          <p:nvPr>
            <p:ph type="ctrTitle" idx="3"/>
          </p:nvPr>
        </p:nvSpPr>
        <p:spPr>
          <a:xfrm>
            <a:off x="1881923" y="1843717"/>
            <a:ext cx="2901600" cy="26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CONVERSIONS NEXT YEAR</a:t>
            </a:r>
            <a:endParaRPr dirty="0">
              <a:solidFill>
                <a:schemeClr val="accent1"/>
              </a:solidFill>
            </a:endParaRPr>
          </a:p>
        </p:txBody>
      </p:sp>
      <p:cxnSp>
        <p:nvCxnSpPr>
          <p:cNvPr id="657" name="Google Shape;657;p31"/>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Google Shape;662;p32"/>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SNEAK PEEK</a:t>
            </a:r>
            <a:endParaRPr dirty="0"/>
          </a:p>
        </p:txBody>
      </p:sp>
      <p:sp>
        <p:nvSpPr>
          <p:cNvPr id="663" name="Google Shape;663;p32"/>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 name="Google Shape;664;p32"/>
          <p:cNvSpPr/>
          <p:nvPr/>
        </p:nvSpPr>
        <p:spPr>
          <a:xfrm>
            <a:off x="2781850" y="1698625"/>
            <a:ext cx="3571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 name="Google Shape;665;p32"/>
          <p:cNvSpPr/>
          <p:nvPr/>
        </p:nvSpPr>
        <p:spPr>
          <a:xfrm>
            <a:off x="2786100" y="2671025"/>
            <a:ext cx="919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 name="Google Shape;666;p32"/>
          <p:cNvSpPr/>
          <p:nvPr/>
        </p:nvSpPr>
        <p:spPr>
          <a:xfrm>
            <a:off x="3795875" y="2671025"/>
            <a:ext cx="2557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67" name="Google Shape;667;p32"/>
          <p:cNvGrpSpPr/>
          <p:nvPr/>
        </p:nvGrpSpPr>
        <p:grpSpPr>
          <a:xfrm>
            <a:off x="2786120" y="3643425"/>
            <a:ext cx="3567611" cy="379200"/>
            <a:chOff x="1071175" y="3688175"/>
            <a:chExt cx="3257200" cy="379200"/>
          </a:xfrm>
        </p:grpSpPr>
        <p:sp>
          <p:nvSpPr>
            <p:cNvPr id="668" name="Google Shape;668;p32"/>
            <p:cNvSpPr/>
            <p:nvPr/>
          </p:nvSpPr>
          <p:spPr>
            <a:xfrm>
              <a:off x="1071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 name="Google Shape;669;p32"/>
            <p:cNvSpPr/>
            <p:nvPr/>
          </p:nvSpPr>
          <p:spPr>
            <a:xfrm>
              <a:off x="15474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 name="Google Shape;670;p32"/>
            <p:cNvSpPr/>
            <p:nvPr/>
          </p:nvSpPr>
          <p:spPr>
            <a:xfrm>
              <a:off x="20236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32"/>
            <p:cNvSpPr/>
            <p:nvPr/>
          </p:nvSpPr>
          <p:spPr>
            <a:xfrm>
              <a:off x="24999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32"/>
            <p:cNvSpPr/>
            <p:nvPr/>
          </p:nvSpPr>
          <p:spPr>
            <a:xfrm>
              <a:off x="2976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673;p32"/>
            <p:cNvSpPr/>
            <p:nvPr/>
          </p:nvSpPr>
          <p:spPr>
            <a:xfrm>
              <a:off x="3446838"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 name="Google Shape;674;p32"/>
            <p:cNvSpPr/>
            <p:nvPr/>
          </p:nvSpPr>
          <p:spPr>
            <a:xfrm>
              <a:off x="39230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675" name="Google Shape;675;p32"/>
          <p:cNvCxnSpPr/>
          <p:nvPr/>
        </p:nvCxnSpPr>
        <p:spPr>
          <a:xfrm>
            <a:off x="2800900" y="1717675"/>
            <a:ext cx="3552900" cy="838200"/>
          </a:xfrm>
          <a:prstGeom prst="straightConnector1">
            <a:avLst/>
          </a:prstGeom>
          <a:noFill/>
          <a:ln w="9525" cap="flat" cmpd="sng">
            <a:solidFill>
              <a:schemeClr val="accent1"/>
            </a:solidFill>
            <a:prstDash val="solid"/>
            <a:round/>
            <a:headEnd type="none" w="med" len="med"/>
            <a:tailEnd type="none" w="med" len="med"/>
          </a:ln>
        </p:spPr>
      </p:cxnSp>
      <p:cxnSp>
        <p:nvCxnSpPr>
          <p:cNvPr id="676" name="Google Shape;676;p32"/>
          <p:cNvCxnSpPr/>
          <p:nvPr/>
        </p:nvCxnSpPr>
        <p:spPr>
          <a:xfrm rot="10800000" flipH="1">
            <a:off x="2810425" y="1703725"/>
            <a:ext cx="3536400" cy="871200"/>
          </a:xfrm>
          <a:prstGeom prst="straightConnector1">
            <a:avLst/>
          </a:prstGeom>
          <a:noFill/>
          <a:ln w="9525" cap="flat" cmpd="sng">
            <a:solidFill>
              <a:schemeClr val="accent1"/>
            </a:solidFill>
            <a:prstDash val="solid"/>
            <a:round/>
            <a:headEnd type="none" w="med" len="med"/>
            <a:tailEnd type="none" w="med" len="med"/>
          </a:ln>
        </p:spPr>
      </p:cxnSp>
      <p:cxnSp>
        <p:nvCxnSpPr>
          <p:cNvPr id="677" name="Google Shape;677;p32"/>
          <p:cNvCxnSpPr/>
          <p:nvPr/>
        </p:nvCxnSpPr>
        <p:spPr>
          <a:xfrm>
            <a:off x="2788800" y="28225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78" name="Google Shape;678;p32"/>
          <p:cNvCxnSpPr/>
          <p:nvPr/>
        </p:nvCxnSpPr>
        <p:spPr>
          <a:xfrm>
            <a:off x="2788800" y="29273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79" name="Google Shape;679;p32"/>
          <p:cNvCxnSpPr/>
          <p:nvPr/>
        </p:nvCxnSpPr>
        <p:spPr>
          <a:xfrm>
            <a:off x="2788800" y="30273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32"/>
          <p:cNvCxnSpPr/>
          <p:nvPr/>
        </p:nvCxnSpPr>
        <p:spPr>
          <a:xfrm>
            <a:off x="2788800" y="31091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1" name="Google Shape;681;p32"/>
          <p:cNvCxnSpPr/>
          <p:nvPr/>
        </p:nvCxnSpPr>
        <p:spPr>
          <a:xfrm>
            <a:off x="2788800" y="31949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2" name="Google Shape;682;p32"/>
          <p:cNvCxnSpPr/>
          <p:nvPr/>
        </p:nvCxnSpPr>
        <p:spPr>
          <a:xfrm>
            <a:off x="2788800" y="32758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3" name="Google Shape;683;p32"/>
          <p:cNvCxnSpPr/>
          <p:nvPr/>
        </p:nvCxnSpPr>
        <p:spPr>
          <a:xfrm>
            <a:off x="2788800" y="33473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4" name="Google Shape;684;p32"/>
          <p:cNvCxnSpPr/>
          <p:nvPr/>
        </p:nvCxnSpPr>
        <p:spPr>
          <a:xfrm>
            <a:off x="2788800" y="342812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32"/>
          <p:cNvCxnSpPr/>
          <p:nvPr/>
        </p:nvCxnSpPr>
        <p:spPr>
          <a:xfrm>
            <a:off x="2781850" y="2745525"/>
            <a:ext cx="914400" cy="0"/>
          </a:xfrm>
          <a:prstGeom prst="straightConnector1">
            <a:avLst/>
          </a:prstGeom>
          <a:noFill/>
          <a:ln w="9525" cap="flat" cmpd="sng">
            <a:solidFill>
              <a:schemeClr val="accent1"/>
            </a:solidFill>
            <a:prstDash val="solid"/>
            <a:round/>
            <a:headEnd type="none" w="med" len="med"/>
            <a:tailEnd type="none" w="med" len="med"/>
          </a:ln>
        </p:spPr>
      </p:cxnSp>
      <p:sp>
        <p:nvSpPr>
          <p:cNvPr id="686" name="Google Shape;686;p32"/>
          <p:cNvSpPr txBox="1">
            <a:spLocks noGrp="1"/>
          </p:cNvSpPr>
          <p:nvPr>
            <p:ph type="ctrTitle" idx="4294967295"/>
          </p:nvPr>
        </p:nvSpPr>
        <p:spPr>
          <a:xfrm>
            <a:off x="7512303" y="1743374"/>
            <a:ext cx="10641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t>HEADER</a:t>
            </a:r>
            <a:endParaRPr sz="1200" dirty="0"/>
          </a:p>
        </p:txBody>
      </p:sp>
      <p:sp>
        <p:nvSpPr>
          <p:cNvPr id="687" name="Google Shape;687;p32"/>
          <p:cNvSpPr txBox="1">
            <a:spLocks noGrp="1"/>
          </p:cNvSpPr>
          <p:nvPr>
            <p:ph type="ctrTitle" idx="4294967295"/>
          </p:nvPr>
        </p:nvSpPr>
        <p:spPr>
          <a:xfrm>
            <a:off x="643803" y="25749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TEXT</a:t>
            </a:r>
            <a:endParaRPr sz="1200" dirty="0"/>
          </a:p>
        </p:txBody>
      </p:sp>
      <p:sp>
        <p:nvSpPr>
          <p:cNvPr id="688" name="Google Shape;688;p32"/>
          <p:cNvSpPr txBox="1">
            <a:spLocks noGrp="1"/>
          </p:cNvSpPr>
          <p:nvPr>
            <p:ph type="ctrTitle" idx="4294967295"/>
          </p:nvPr>
        </p:nvSpPr>
        <p:spPr>
          <a:xfrm>
            <a:off x="7512303" y="3734924"/>
            <a:ext cx="1064100" cy="1962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s" sz="1200"/>
              <a:t>SLIDER</a:t>
            </a:r>
            <a:endParaRPr sz="1200" dirty="0"/>
          </a:p>
        </p:txBody>
      </p:sp>
      <p:sp>
        <p:nvSpPr>
          <p:cNvPr id="689" name="Google Shape;689;p32"/>
          <p:cNvSpPr txBox="1">
            <a:spLocks noGrp="1"/>
          </p:cNvSpPr>
          <p:nvPr>
            <p:ph type="ctrTitle" idx="4294967295"/>
          </p:nvPr>
        </p:nvSpPr>
        <p:spPr>
          <a:xfrm>
            <a:off x="643803" y="39311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ICONS</a:t>
            </a:r>
            <a:endParaRPr sz="1200" dirty="0"/>
          </a:p>
        </p:txBody>
      </p:sp>
      <p:cxnSp>
        <p:nvCxnSpPr>
          <p:cNvPr id="690" name="Google Shape;690;p32"/>
          <p:cNvCxnSpPr/>
          <p:nvPr/>
        </p:nvCxnSpPr>
        <p:spPr>
          <a:xfrm>
            <a:off x="1707800" y="2745525"/>
            <a:ext cx="1002000" cy="436200"/>
          </a:xfrm>
          <a:prstGeom prst="bentConnector3">
            <a:avLst>
              <a:gd name="adj1" fmla="val 50000"/>
            </a:avLst>
          </a:prstGeom>
          <a:noFill/>
          <a:ln w="28575" cap="flat" cmpd="sng">
            <a:solidFill>
              <a:schemeClr val="lt1"/>
            </a:solidFill>
            <a:prstDash val="solid"/>
            <a:round/>
            <a:headEnd type="none" w="med" len="med"/>
            <a:tailEnd type="none" w="med" len="med"/>
          </a:ln>
        </p:spPr>
      </p:cxnSp>
      <p:cxnSp>
        <p:nvCxnSpPr>
          <p:cNvPr id="691" name="Google Shape;691;p32"/>
          <p:cNvCxnSpPr>
            <a:endCxn id="670" idx="1"/>
          </p:cNvCxnSpPr>
          <p:nvPr/>
        </p:nvCxnSpPr>
        <p:spPr>
          <a:xfrm rot="10800000" flipH="1">
            <a:off x="1783993" y="3833025"/>
            <a:ext cx="2045400" cy="285600"/>
          </a:xfrm>
          <a:prstGeom prst="bentConnector3">
            <a:avLst>
              <a:gd name="adj1" fmla="val 20352"/>
            </a:avLst>
          </a:prstGeom>
          <a:noFill/>
          <a:ln w="28575" cap="flat" cmpd="sng">
            <a:solidFill>
              <a:schemeClr val="lt1"/>
            </a:solidFill>
            <a:prstDash val="solid"/>
            <a:round/>
            <a:headEnd type="none" w="med" len="med"/>
            <a:tailEnd type="none" w="med" len="med"/>
          </a:ln>
        </p:spPr>
      </p:cxnSp>
      <p:cxnSp>
        <p:nvCxnSpPr>
          <p:cNvPr id="692" name="Google Shape;692;p32"/>
          <p:cNvCxnSpPr/>
          <p:nvPr/>
        </p:nvCxnSpPr>
        <p:spPr>
          <a:xfrm rot="10800000" flipH="1">
            <a:off x="6196253" y="1939474"/>
            <a:ext cx="1234800" cy="295200"/>
          </a:xfrm>
          <a:prstGeom prst="bentConnector3">
            <a:avLst>
              <a:gd name="adj1" fmla="val 50000"/>
            </a:avLst>
          </a:prstGeom>
          <a:noFill/>
          <a:ln w="28575" cap="flat" cmpd="sng">
            <a:solidFill>
              <a:schemeClr val="lt1"/>
            </a:solidFill>
            <a:prstDash val="solid"/>
            <a:round/>
            <a:headEnd type="none" w="med" len="med"/>
            <a:tailEnd type="none" w="med" len="med"/>
          </a:ln>
        </p:spPr>
      </p:cxnSp>
      <p:cxnSp>
        <p:nvCxnSpPr>
          <p:cNvPr id="693" name="Google Shape;693;p32"/>
          <p:cNvCxnSpPr/>
          <p:nvPr/>
        </p:nvCxnSpPr>
        <p:spPr>
          <a:xfrm>
            <a:off x="6114903" y="3194899"/>
            <a:ext cx="1397400" cy="727800"/>
          </a:xfrm>
          <a:prstGeom prst="bentConnector3">
            <a:avLst>
              <a:gd name="adj1" fmla="val 50000"/>
            </a:avLst>
          </a:prstGeom>
          <a:noFill/>
          <a:ln w="28575" cap="flat" cmpd="sng">
            <a:solidFill>
              <a:schemeClr val="lt1"/>
            </a:solidFill>
            <a:prstDash val="solid"/>
            <a:round/>
            <a:headEnd type="none" w="med" len="med"/>
            <a:tailEnd type="none" w="med" len="med"/>
          </a:ln>
        </p:spPr>
      </p:cxnSp>
      <p:cxnSp>
        <p:nvCxnSpPr>
          <p:cNvPr id="694" name="Google Shape;694;p32"/>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3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 VIDEO IS A GOOD IDEA</a:t>
            </a:r>
            <a:endParaRPr dirty="0"/>
          </a:p>
        </p:txBody>
      </p:sp>
      <p:sp>
        <p:nvSpPr>
          <p:cNvPr id="700" name="Google Shape;700;p33"/>
          <p:cNvSpPr txBox="1"/>
          <p:nvPr/>
        </p:nvSpPr>
        <p:spPr>
          <a:xfrm>
            <a:off x="3072013" y="4245600"/>
            <a:ext cx="3000000" cy="35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lt1"/>
                </a:solidFill>
                <a:latin typeface="Roboto Light"/>
                <a:ea typeface="Roboto Light"/>
                <a:cs typeface="Roboto Light"/>
                <a:sym typeface="Roboto Light"/>
              </a:rPr>
              <a:t>Insert your multimedia content here</a:t>
            </a:r>
            <a:endParaRPr sz="1000" dirty="0">
              <a:solidFill>
                <a:schemeClr val="lt1"/>
              </a:solidFill>
              <a:latin typeface="Roboto Light"/>
              <a:ea typeface="Roboto Light"/>
              <a:cs typeface="Roboto Light"/>
              <a:sym typeface="Roboto Light"/>
            </a:endParaRPr>
          </a:p>
        </p:txBody>
      </p:sp>
      <p:grpSp>
        <p:nvGrpSpPr>
          <p:cNvPr id="701" name="Google Shape;701;p33"/>
          <p:cNvGrpSpPr/>
          <p:nvPr/>
        </p:nvGrpSpPr>
        <p:grpSpPr>
          <a:xfrm>
            <a:off x="3188606" y="1615717"/>
            <a:ext cx="2766826" cy="2406017"/>
            <a:chOff x="778775" y="238125"/>
            <a:chExt cx="6020075" cy="5235025"/>
          </a:xfrm>
        </p:grpSpPr>
        <p:sp>
          <p:nvSpPr>
            <p:cNvPr id="702" name="Google Shape;702;p33"/>
            <p:cNvSpPr/>
            <p:nvPr/>
          </p:nvSpPr>
          <p:spPr>
            <a:xfrm>
              <a:off x="880950" y="921300"/>
              <a:ext cx="5815700" cy="4551850"/>
            </a:xfrm>
            <a:custGeom>
              <a:avLst/>
              <a:gdLst/>
              <a:ahLst/>
              <a:cxnLst/>
              <a:rect l="l" t="t" r="r" b="b"/>
              <a:pathLst>
                <a:path w="232628" h="182074" extrusionOk="0">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 name="Google Shape;703;p33"/>
            <p:cNvSpPr/>
            <p:nvPr/>
          </p:nvSpPr>
          <p:spPr>
            <a:xfrm>
              <a:off x="778775" y="238125"/>
              <a:ext cx="6020075" cy="4977075"/>
            </a:xfrm>
            <a:custGeom>
              <a:avLst/>
              <a:gdLst/>
              <a:ahLst/>
              <a:cxnLst/>
              <a:rect l="l" t="t" r="r" b="b"/>
              <a:pathLst>
                <a:path w="240803" h="199083" extrusionOk="0">
                  <a:moveTo>
                    <a:pt x="0" y="0"/>
                  </a:moveTo>
                  <a:lnTo>
                    <a:pt x="0" y="199082"/>
                  </a:lnTo>
                  <a:lnTo>
                    <a:pt x="240802" y="199082"/>
                  </a:lnTo>
                  <a:lnTo>
                    <a:pt x="240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 name="Google Shape;704;p33"/>
            <p:cNvSpPr/>
            <p:nvPr/>
          </p:nvSpPr>
          <p:spPr>
            <a:xfrm>
              <a:off x="1055400" y="454950"/>
              <a:ext cx="5465550" cy="3119100"/>
            </a:xfrm>
            <a:custGeom>
              <a:avLst/>
              <a:gdLst/>
              <a:ahLst/>
              <a:cxnLst/>
              <a:rect l="l" t="t" r="r" b="b"/>
              <a:pathLst>
                <a:path w="218622" h="124764" extrusionOk="0">
                  <a:moveTo>
                    <a:pt x="1" y="0"/>
                  </a:moveTo>
                  <a:lnTo>
                    <a:pt x="1" y="124763"/>
                  </a:lnTo>
                  <a:lnTo>
                    <a:pt x="218622" y="124763"/>
                  </a:lnTo>
                  <a:lnTo>
                    <a:pt x="21862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 name="Google Shape;705;p33"/>
            <p:cNvSpPr/>
            <p:nvPr/>
          </p:nvSpPr>
          <p:spPr>
            <a:xfrm>
              <a:off x="1170050" y="3102975"/>
              <a:ext cx="5237500" cy="51125"/>
            </a:xfrm>
            <a:custGeom>
              <a:avLst/>
              <a:gdLst/>
              <a:ahLst/>
              <a:cxnLst/>
              <a:rect l="l" t="t" r="r" b="b"/>
              <a:pathLst>
                <a:path w="209500" h="2045" extrusionOk="0">
                  <a:moveTo>
                    <a:pt x="0" y="1"/>
                  </a:moveTo>
                  <a:lnTo>
                    <a:pt x="0" y="2044"/>
                  </a:lnTo>
                  <a:lnTo>
                    <a:pt x="209500" y="2044"/>
                  </a:lnTo>
                  <a:lnTo>
                    <a:pt x="2095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 name="Google Shape;706;p33"/>
            <p:cNvSpPr/>
            <p:nvPr/>
          </p:nvSpPr>
          <p:spPr>
            <a:xfrm>
              <a:off x="1170050" y="3102975"/>
              <a:ext cx="3663650" cy="51125"/>
            </a:xfrm>
            <a:custGeom>
              <a:avLst/>
              <a:gdLst/>
              <a:ahLst/>
              <a:cxnLst/>
              <a:rect l="l" t="t" r="r" b="b"/>
              <a:pathLst>
                <a:path w="146546" h="2045" extrusionOk="0">
                  <a:moveTo>
                    <a:pt x="0" y="1"/>
                  </a:moveTo>
                  <a:lnTo>
                    <a:pt x="0" y="2044"/>
                  </a:lnTo>
                  <a:lnTo>
                    <a:pt x="146545" y="2044"/>
                  </a:lnTo>
                  <a:lnTo>
                    <a:pt x="1465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 name="Google Shape;707;p33"/>
            <p:cNvSpPr/>
            <p:nvPr/>
          </p:nvSpPr>
          <p:spPr>
            <a:xfrm>
              <a:off x="3305925" y="1273650"/>
              <a:ext cx="965775" cy="965775"/>
            </a:xfrm>
            <a:custGeom>
              <a:avLst/>
              <a:gdLst/>
              <a:ahLst/>
              <a:cxnLst/>
              <a:rect l="l" t="t" r="r" b="b"/>
              <a:pathLst>
                <a:path w="38631" h="38631" extrusionOk="0">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 name="Google Shape;708;p33"/>
            <p:cNvSpPr/>
            <p:nvPr/>
          </p:nvSpPr>
          <p:spPr>
            <a:xfrm>
              <a:off x="3663550" y="1514150"/>
              <a:ext cx="397550" cy="458600"/>
            </a:xfrm>
            <a:custGeom>
              <a:avLst/>
              <a:gdLst/>
              <a:ahLst/>
              <a:cxnLst/>
              <a:rect l="l" t="t" r="r" b="b"/>
              <a:pathLst>
                <a:path w="15902" h="18344" extrusionOk="0">
                  <a:moveTo>
                    <a:pt x="1" y="1"/>
                  </a:moveTo>
                  <a:lnTo>
                    <a:pt x="1" y="18344"/>
                  </a:lnTo>
                  <a:lnTo>
                    <a:pt x="15901" y="9172"/>
                  </a:lnTo>
                  <a:lnTo>
                    <a:pt x="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 name="Google Shape;709;p33"/>
            <p:cNvSpPr/>
            <p:nvPr/>
          </p:nvSpPr>
          <p:spPr>
            <a:xfrm>
              <a:off x="4743950" y="3038175"/>
              <a:ext cx="180725" cy="180725"/>
            </a:xfrm>
            <a:custGeom>
              <a:avLst/>
              <a:gdLst/>
              <a:ahLst/>
              <a:cxnLst/>
              <a:rect l="l" t="t" r="r" b="b"/>
              <a:pathLst>
                <a:path w="7229" h="7229" extrusionOk="0">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 name="Google Shape;710;p33"/>
            <p:cNvSpPr/>
            <p:nvPr/>
          </p:nvSpPr>
          <p:spPr>
            <a:xfrm>
              <a:off x="1055400" y="3742250"/>
              <a:ext cx="1588850" cy="194425"/>
            </a:xfrm>
            <a:custGeom>
              <a:avLst/>
              <a:gdLst/>
              <a:ahLst/>
              <a:cxnLst/>
              <a:rect l="l" t="t" r="r" b="b"/>
              <a:pathLst>
                <a:path w="63554" h="7777" extrusionOk="0">
                  <a:moveTo>
                    <a:pt x="1" y="0"/>
                  </a:moveTo>
                  <a:lnTo>
                    <a:pt x="1" y="7776"/>
                  </a:lnTo>
                  <a:lnTo>
                    <a:pt x="63553" y="7776"/>
                  </a:lnTo>
                  <a:lnTo>
                    <a:pt x="635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 name="Google Shape;711;p33"/>
            <p:cNvSpPr/>
            <p:nvPr/>
          </p:nvSpPr>
          <p:spPr>
            <a:xfrm>
              <a:off x="1055400" y="403882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712;p33"/>
            <p:cNvSpPr/>
            <p:nvPr/>
          </p:nvSpPr>
          <p:spPr>
            <a:xfrm>
              <a:off x="1055400" y="420207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 name="Google Shape;713;p33"/>
            <p:cNvSpPr/>
            <p:nvPr/>
          </p:nvSpPr>
          <p:spPr>
            <a:xfrm>
              <a:off x="1748250" y="4582150"/>
              <a:ext cx="958300" cy="97200"/>
            </a:xfrm>
            <a:custGeom>
              <a:avLst/>
              <a:gdLst/>
              <a:ahLst/>
              <a:cxnLst/>
              <a:rect l="l" t="t" r="r" b="b"/>
              <a:pathLst>
                <a:path w="38332" h="3888" extrusionOk="0">
                  <a:moveTo>
                    <a:pt x="1" y="0"/>
                  </a:moveTo>
                  <a:lnTo>
                    <a:pt x="1" y="3888"/>
                  </a:lnTo>
                  <a:lnTo>
                    <a:pt x="38332" y="3888"/>
                  </a:lnTo>
                  <a:lnTo>
                    <a:pt x="3833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 name="Google Shape;714;p33"/>
            <p:cNvSpPr/>
            <p:nvPr/>
          </p:nvSpPr>
          <p:spPr>
            <a:xfrm>
              <a:off x="4933350" y="4645700"/>
              <a:ext cx="1587600" cy="366375"/>
            </a:xfrm>
            <a:custGeom>
              <a:avLst/>
              <a:gdLst/>
              <a:ahLst/>
              <a:cxnLst/>
              <a:rect l="l" t="t" r="r" b="b"/>
              <a:pathLst>
                <a:path w="63504" h="14655" extrusionOk="0">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 name="Google Shape;715;p33"/>
            <p:cNvSpPr/>
            <p:nvPr/>
          </p:nvSpPr>
          <p:spPr>
            <a:xfrm>
              <a:off x="5218725" y="4772800"/>
              <a:ext cx="97225" cy="123400"/>
            </a:xfrm>
            <a:custGeom>
              <a:avLst/>
              <a:gdLst/>
              <a:ahLst/>
              <a:cxnLst/>
              <a:rect l="l" t="t" r="r" b="b"/>
              <a:pathLst>
                <a:path w="3889" h="4936" extrusionOk="0">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33"/>
            <p:cNvSpPr/>
            <p:nvPr/>
          </p:nvSpPr>
          <p:spPr>
            <a:xfrm>
              <a:off x="5335850" y="4775300"/>
              <a:ext cx="104700" cy="120900"/>
            </a:xfrm>
            <a:custGeom>
              <a:avLst/>
              <a:gdLst/>
              <a:ahLst/>
              <a:cxnLst/>
              <a:rect l="l" t="t" r="r" b="b"/>
              <a:pathLst>
                <a:path w="4188" h="4836" extrusionOk="0">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 name="Google Shape;717;p33"/>
            <p:cNvSpPr/>
            <p:nvPr/>
          </p:nvSpPr>
          <p:spPr>
            <a:xfrm>
              <a:off x="5466700" y="4775300"/>
              <a:ext cx="99725" cy="119650"/>
            </a:xfrm>
            <a:custGeom>
              <a:avLst/>
              <a:gdLst/>
              <a:ahLst/>
              <a:cxnLst/>
              <a:rect l="l" t="t" r="r" b="b"/>
              <a:pathLst>
                <a:path w="3989" h="4786" extrusionOk="0">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 name="Google Shape;718;p33"/>
            <p:cNvSpPr/>
            <p:nvPr/>
          </p:nvSpPr>
          <p:spPr>
            <a:xfrm>
              <a:off x="5577600" y="4772800"/>
              <a:ext cx="97225" cy="123400"/>
            </a:xfrm>
            <a:custGeom>
              <a:avLst/>
              <a:gdLst/>
              <a:ahLst/>
              <a:cxnLst/>
              <a:rect l="l" t="t" r="r" b="b"/>
              <a:pathLst>
                <a:path w="3889" h="4936" extrusionOk="0">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 name="Google Shape;719;p33"/>
            <p:cNvSpPr/>
            <p:nvPr/>
          </p:nvSpPr>
          <p:spPr>
            <a:xfrm>
              <a:off x="5687275" y="4772800"/>
              <a:ext cx="109675" cy="123400"/>
            </a:xfrm>
            <a:custGeom>
              <a:avLst/>
              <a:gdLst/>
              <a:ahLst/>
              <a:cxnLst/>
              <a:rect l="l" t="t" r="r" b="b"/>
              <a:pathLst>
                <a:path w="4387" h="4936" extrusionOk="0">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 name="Google Shape;720;p33"/>
            <p:cNvSpPr/>
            <p:nvPr/>
          </p:nvSpPr>
          <p:spPr>
            <a:xfrm>
              <a:off x="5815625" y="4775300"/>
              <a:ext cx="100950" cy="119650"/>
            </a:xfrm>
            <a:custGeom>
              <a:avLst/>
              <a:gdLst/>
              <a:ahLst/>
              <a:cxnLst/>
              <a:rect l="l" t="t" r="r" b="b"/>
              <a:pathLst>
                <a:path w="4038" h="4786" extrusionOk="0">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 name="Google Shape;721;p33"/>
            <p:cNvSpPr/>
            <p:nvPr/>
          </p:nvSpPr>
          <p:spPr>
            <a:xfrm>
              <a:off x="5939000" y="4775300"/>
              <a:ext cx="23700" cy="119650"/>
            </a:xfrm>
            <a:custGeom>
              <a:avLst/>
              <a:gdLst/>
              <a:ahLst/>
              <a:cxnLst/>
              <a:rect l="l" t="t" r="r" b="b"/>
              <a:pathLst>
                <a:path w="948" h="4786" extrusionOk="0">
                  <a:moveTo>
                    <a:pt x="0" y="0"/>
                  </a:moveTo>
                  <a:lnTo>
                    <a:pt x="0" y="4785"/>
                  </a:lnTo>
                  <a:lnTo>
                    <a:pt x="947" y="4785"/>
                  </a:lnTo>
                  <a:lnTo>
                    <a:pt x="947"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722;p33"/>
            <p:cNvSpPr/>
            <p:nvPr/>
          </p:nvSpPr>
          <p:spPr>
            <a:xfrm>
              <a:off x="5992575" y="4775300"/>
              <a:ext cx="98475" cy="119650"/>
            </a:xfrm>
            <a:custGeom>
              <a:avLst/>
              <a:gdLst/>
              <a:ahLst/>
              <a:cxnLst/>
              <a:rect l="l" t="t" r="r" b="b"/>
              <a:pathLst>
                <a:path w="3939" h="4786" extrusionOk="0">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723;p33"/>
            <p:cNvSpPr/>
            <p:nvPr/>
          </p:nvSpPr>
          <p:spPr>
            <a:xfrm>
              <a:off x="6113450" y="4775300"/>
              <a:ext cx="89750" cy="119650"/>
            </a:xfrm>
            <a:custGeom>
              <a:avLst/>
              <a:gdLst/>
              <a:ahLst/>
              <a:cxnLst/>
              <a:rect l="l" t="t" r="r" b="b"/>
              <a:pathLst>
                <a:path w="3590" h="4786" extrusionOk="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 name="Google Shape;724;p33"/>
            <p:cNvSpPr/>
            <p:nvPr/>
          </p:nvSpPr>
          <p:spPr>
            <a:xfrm>
              <a:off x="6093500" y="3742250"/>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 name="Google Shape;725;p33"/>
            <p:cNvSpPr/>
            <p:nvPr/>
          </p:nvSpPr>
          <p:spPr>
            <a:xfrm>
              <a:off x="6093500" y="3835700"/>
              <a:ext cx="427450" cy="51125"/>
            </a:xfrm>
            <a:custGeom>
              <a:avLst/>
              <a:gdLst/>
              <a:ahLst/>
              <a:cxnLst/>
              <a:rect l="l" t="t" r="r" b="b"/>
              <a:pathLst>
                <a:path w="17098" h="2045" extrusionOk="0">
                  <a:moveTo>
                    <a:pt x="1" y="1"/>
                  </a:moveTo>
                  <a:lnTo>
                    <a:pt x="1" y="2044"/>
                  </a:lnTo>
                  <a:lnTo>
                    <a:pt x="17098" y="2044"/>
                  </a:lnTo>
                  <a:lnTo>
                    <a:pt x="1709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726;p33"/>
            <p:cNvSpPr/>
            <p:nvPr/>
          </p:nvSpPr>
          <p:spPr>
            <a:xfrm>
              <a:off x="6093500" y="3927925"/>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 name="Google Shape;727;p33"/>
            <p:cNvSpPr/>
            <p:nvPr/>
          </p:nvSpPr>
          <p:spPr>
            <a:xfrm>
              <a:off x="5841800"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 name="Google Shape;728;p33"/>
            <p:cNvSpPr/>
            <p:nvPr/>
          </p:nvSpPr>
          <p:spPr>
            <a:xfrm>
              <a:off x="5705975"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 name="Google Shape;729;p33"/>
            <p:cNvSpPr/>
            <p:nvPr/>
          </p:nvSpPr>
          <p:spPr>
            <a:xfrm>
              <a:off x="5570125" y="3742250"/>
              <a:ext cx="83525" cy="83500"/>
            </a:xfrm>
            <a:custGeom>
              <a:avLst/>
              <a:gdLst/>
              <a:ahLst/>
              <a:cxnLst/>
              <a:rect l="l" t="t" r="r" b="b"/>
              <a:pathLst>
                <a:path w="3341" h="3340" extrusionOk="0">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 name="Google Shape;730;p33"/>
            <p:cNvSpPr/>
            <p:nvPr/>
          </p:nvSpPr>
          <p:spPr>
            <a:xfrm>
              <a:off x="1055400" y="4487993"/>
              <a:ext cx="559550" cy="558275"/>
            </a:xfrm>
            <a:custGeom>
              <a:avLst/>
              <a:gdLst/>
              <a:ahLst/>
              <a:cxnLst/>
              <a:rect l="l" t="t" r="r" b="b"/>
              <a:pathLst>
                <a:path w="22382" h="22331" extrusionOk="0">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 name="Google Shape;731;p33"/>
            <p:cNvSpPr/>
            <p:nvPr/>
          </p:nvSpPr>
          <p:spPr>
            <a:xfrm>
              <a:off x="1253550" y="4518550"/>
              <a:ext cx="164500" cy="193250"/>
            </a:xfrm>
            <a:custGeom>
              <a:avLst/>
              <a:gdLst/>
              <a:ahLst/>
              <a:cxnLst/>
              <a:rect l="l" t="t" r="r" b="b"/>
              <a:pathLst>
                <a:path w="6580" h="7730" extrusionOk="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 name="Google Shape;732;p33"/>
            <p:cNvSpPr/>
            <p:nvPr/>
          </p:nvSpPr>
          <p:spPr>
            <a:xfrm>
              <a:off x="1197450" y="4740400"/>
              <a:ext cx="275425" cy="159525"/>
            </a:xfrm>
            <a:custGeom>
              <a:avLst/>
              <a:gdLst/>
              <a:ahLst/>
              <a:cxnLst/>
              <a:rect l="l" t="t" r="r" b="b"/>
              <a:pathLst>
                <a:path w="11017" h="6381" extrusionOk="0">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 name="Google Shape;733;p33"/>
            <p:cNvSpPr/>
            <p:nvPr/>
          </p:nvSpPr>
          <p:spPr>
            <a:xfrm>
              <a:off x="6017500" y="3252500"/>
              <a:ext cx="77275" cy="77300"/>
            </a:xfrm>
            <a:custGeom>
              <a:avLst/>
              <a:gdLst/>
              <a:ahLst/>
              <a:cxnLst/>
              <a:rect l="l" t="t" r="r" b="b"/>
              <a:pathLst>
                <a:path w="3091" h="3092" fill="none" extrusionOk="0">
                  <a:moveTo>
                    <a:pt x="0" y="3091"/>
                  </a:moveTo>
                  <a:lnTo>
                    <a:pt x="0" y="1"/>
                  </a:lnTo>
                  <a:lnTo>
                    <a:pt x="3091" y="1"/>
                  </a:lnTo>
                </a:path>
              </a:pathLst>
            </a:custGeom>
            <a:solidFill>
              <a:schemeClr val="accent1"/>
            </a:solidFill>
            <a:ln w="31150" cap="flat" cmpd="sng">
              <a:solidFill>
                <a:schemeClr val="accent1"/>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734;p33"/>
            <p:cNvSpPr/>
            <p:nvPr/>
          </p:nvSpPr>
          <p:spPr>
            <a:xfrm>
              <a:off x="6190700" y="3252500"/>
              <a:ext cx="77300" cy="77300"/>
            </a:xfrm>
            <a:custGeom>
              <a:avLst/>
              <a:gdLst/>
              <a:ahLst/>
              <a:cxnLst/>
              <a:rect l="l" t="t" r="r" b="b"/>
              <a:pathLst>
                <a:path w="3092" h="3092" fill="none" extrusionOk="0">
                  <a:moveTo>
                    <a:pt x="3091" y="3091"/>
                  </a:moveTo>
                  <a:lnTo>
                    <a:pt x="3091" y="1"/>
                  </a:lnTo>
                  <a:lnTo>
                    <a:pt x="1" y="1"/>
                  </a:lnTo>
                </a:path>
              </a:pathLst>
            </a:custGeom>
            <a:solidFill>
              <a:schemeClr val="accent1"/>
            </a:solidFill>
            <a:ln w="31150" cap="flat" cmpd="sng">
              <a:solidFill>
                <a:schemeClr val="accent1"/>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735;p33"/>
            <p:cNvSpPr/>
            <p:nvPr/>
          </p:nvSpPr>
          <p:spPr>
            <a:xfrm>
              <a:off x="6017500" y="3398300"/>
              <a:ext cx="77275" cy="77300"/>
            </a:xfrm>
            <a:custGeom>
              <a:avLst/>
              <a:gdLst/>
              <a:ahLst/>
              <a:cxnLst/>
              <a:rect l="l" t="t" r="r" b="b"/>
              <a:pathLst>
                <a:path w="3091" h="3092" fill="none" extrusionOk="0">
                  <a:moveTo>
                    <a:pt x="0" y="1"/>
                  </a:moveTo>
                  <a:lnTo>
                    <a:pt x="0" y="3091"/>
                  </a:lnTo>
                  <a:lnTo>
                    <a:pt x="3091" y="3091"/>
                  </a:lnTo>
                </a:path>
              </a:pathLst>
            </a:custGeom>
            <a:solidFill>
              <a:schemeClr val="accent1"/>
            </a:solidFill>
            <a:ln w="31150" cap="flat" cmpd="sng">
              <a:solidFill>
                <a:schemeClr val="accent1"/>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736;p33"/>
            <p:cNvSpPr/>
            <p:nvPr/>
          </p:nvSpPr>
          <p:spPr>
            <a:xfrm>
              <a:off x="6190700" y="3398300"/>
              <a:ext cx="77300" cy="77300"/>
            </a:xfrm>
            <a:custGeom>
              <a:avLst/>
              <a:gdLst/>
              <a:ahLst/>
              <a:cxnLst/>
              <a:rect l="l" t="t" r="r" b="b"/>
              <a:pathLst>
                <a:path w="3092" h="3092" fill="none" extrusionOk="0">
                  <a:moveTo>
                    <a:pt x="3091" y="1"/>
                  </a:moveTo>
                  <a:lnTo>
                    <a:pt x="3091" y="3091"/>
                  </a:lnTo>
                  <a:lnTo>
                    <a:pt x="1" y="3091"/>
                  </a:lnTo>
                </a:path>
              </a:pathLst>
            </a:custGeom>
            <a:solidFill>
              <a:schemeClr val="accent1"/>
            </a:solidFill>
            <a:ln w="31150" cap="flat" cmpd="sng">
              <a:solidFill>
                <a:schemeClr val="accent1"/>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 name="Google Shape;737;p33"/>
            <p:cNvSpPr/>
            <p:nvPr/>
          </p:nvSpPr>
          <p:spPr>
            <a:xfrm>
              <a:off x="1683450" y="3282425"/>
              <a:ext cx="118400" cy="162025"/>
            </a:xfrm>
            <a:custGeom>
              <a:avLst/>
              <a:gdLst/>
              <a:ahLst/>
              <a:cxnLst/>
              <a:rect l="l" t="t" r="r" b="b"/>
              <a:pathLst>
                <a:path w="4736" h="6481" extrusionOk="0">
                  <a:moveTo>
                    <a:pt x="1" y="0"/>
                  </a:moveTo>
                  <a:lnTo>
                    <a:pt x="1" y="6480"/>
                  </a:lnTo>
                  <a:lnTo>
                    <a:pt x="4736" y="324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 name="Google Shape;738;p33"/>
            <p:cNvSpPr/>
            <p:nvPr/>
          </p:nvSpPr>
          <p:spPr>
            <a:xfrm>
              <a:off x="1986275" y="3282425"/>
              <a:ext cx="119650" cy="162025"/>
            </a:xfrm>
            <a:custGeom>
              <a:avLst/>
              <a:gdLst/>
              <a:ahLst/>
              <a:cxnLst/>
              <a:rect l="l" t="t" r="r" b="b"/>
              <a:pathLst>
                <a:path w="4786" h="6481" extrusionOk="0">
                  <a:moveTo>
                    <a:pt x="0" y="0"/>
                  </a:moveTo>
                  <a:lnTo>
                    <a:pt x="0" y="6480"/>
                  </a:lnTo>
                  <a:lnTo>
                    <a:pt x="4785" y="32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 name="Google Shape;739;p33"/>
            <p:cNvSpPr/>
            <p:nvPr/>
          </p:nvSpPr>
          <p:spPr>
            <a:xfrm>
              <a:off x="2144525" y="3282425"/>
              <a:ext cx="25" cy="162025"/>
            </a:xfrm>
            <a:custGeom>
              <a:avLst/>
              <a:gdLst/>
              <a:ahLst/>
              <a:cxnLst/>
              <a:rect l="l" t="t" r="r" b="b"/>
              <a:pathLst>
                <a:path w="1" h="6481" fill="none" extrusionOk="0">
                  <a:moveTo>
                    <a:pt x="0" y="0"/>
                  </a:moveTo>
                  <a:lnTo>
                    <a:pt x="0" y="6480"/>
                  </a:lnTo>
                </a:path>
              </a:pathLst>
            </a:custGeom>
            <a:solidFill>
              <a:schemeClr val="accent1"/>
            </a:solidFill>
            <a:ln w="31150" cap="flat" cmpd="sng">
              <a:solidFill>
                <a:schemeClr val="accent1"/>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 name="Google Shape;740;p33"/>
            <p:cNvSpPr/>
            <p:nvPr/>
          </p:nvSpPr>
          <p:spPr>
            <a:xfrm>
              <a:off x="1342025" y="3282425"/>
              <a:ext cx="118400" cy="162025"/>
            </a:xfrm>
            <a:custGeom>
              <a:avLst/>
              <a:gdLst/>
              <a:ahLst/>
              <a:cxnLst/>
              <a:rect l="l" t="t" r="r" b="b"/>
              <a:pathLst>
                <a:path w="4736" h="6481" extrusionOk="0">
                  <a:moveTo>
                    <a:pt x="4735" y="0"/>
                  </a:moveTo>
                  <a:lnTo>
                    <a:pt x="0" y="3240"/>
                  </a:lnTo>
                  <a:lnTo>
                    <a:pt x="4735" y="6480"/>
                  </a:lnTo>
                  <a:lnTo>
                    <a:pt x="4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 name="Google Shape;741;p33"/>
            <p:cNvSpPr/>
            <p:nvPr/>
          </p:nvSpPr>
          <p:spPr>
            <a:xfrm>
              <a:off x="1303375" y="3282425"/>
              <a:ext cx="25" cy="162025"/>
            </a:xfrm>
            <a:custGeom>
              <a:avLst/>
              <a:gdLst/>
              <a:ahLst/>
              <a:cxnLst/>
              <a:rect l="l" t="t" r="r" b="b"/>
              <a:pathLst>
                <a:path w="1" h="6481" fill="none" extrusionOk="0">
                  <a:moveTo>
                    <a:pt x="1" y="0"/>
                  </a:moveTo>
                  <a:lnTo>
                    <a:pt x="1" y="6480"/>
                  </a:lnTo>
                </a:path>
              </a:pathLst>
            </a:custGeom>
            <a:solidFill>
              <a:schemeClr val="accent1"/>
            </a:solidFill>
            <a:ln w="31150" cap="flat" cmpd="sng">
              <a:solidFill>
                <a:schemeClr val="accent1"/>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742" name="Google Shape;742;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35"/>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OUR TIMELINE</a:t>
            </a:r>
            <a:endParaRPr dirty="0"/>
          </a:p>
        </p:txBody>
      </p:sp>
      <p:sp>
        <p:nvSpPr>
          <p:cNvPr id="1000" name="Google Shape;1000;p35"/>
          <p:cNvSpPr/>
          <p:nvPr/>
        </p:nvSpPr>
        <p:spPr>
          <a:xfrm>
            <a:off x="2293016" y="2645636"/>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 name="Google Shape;1001;p35"/>
          <p:cNvSpPr/>
          <p:nvPr/>
        </p:nvSpPr>
        <p:spPr>
          <a:xfrm>
            <a:off x="2707594"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 name="Google Shape;1002;p35"/>
          <p:cNvSpPr/>
          <p:nvPr/>
        </p:nvSpPr>
        <p:spPr>
          <a:xfrm>
            <a:off x="2963999" y="2667282"/>
            <a:ext cx="119894" cy="57465"/>
          </a:xfrm>
          <a:custGeom>
            <a:avLst/>
            <a:gdLst/>
            <a:ahLst/>
            <a:cxnLst/>
            <a:rect l="l" t="t" r="r" b="b"/>
            <a:pathLst>
              <a:path w="7511" h="3600" extrusionOk="0">
                <a:moveTo>
                  <a:pt x="3756" y="1"/>
                </a:moveTo>
                <a:lnTo>
                  <a:pt x="1" y="3599"/>
                </a:lnTo>
                <a:lnTo>
                  <a:pt x="7511" y="3599"/>
                </a:lnTo>
                <a:lnTo>
                  <a:pt x="37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 name="Google Shape;1003;p35"/>
          <p:cNvSpPr/>
          <p:nvPr/>
        </p:nvSpPr>
        <p:spPr>
          <a:xfrm>
            <a:off x="2959003" y="2002124"/>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 name="Google Shape;1004;p35"/>
          <p:cNvSpPr/>
          <p:nvPr/>
        </p:nvSpPr>
        <p:spPr>
          <a:xfrm>
            <a:off x="2987320" y="2030426"/>
            <a:ext cx="73268" cy="73268"/>
          </a:xfrm>
          <a:custGeom>
            <a:avLst/>
            <a:gdLst/>
            <a:ahLst/>
            <a:cxnLst/>
            <a:rect l="l" t="t" r="r" b="b"/>
            <a:pathLst>
              <a:path w="4590" h="4590" extrusionOk="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 name="Google Shape;1005;p35"/>
          <p:cNvSpPr/>
          <p:nvPr/>
        </p:nvSpPr>
        <p:spPr>
          <a:xfrm>
            <a:off x="3023938" y="2122003"/>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chemeClr val="accent1"/>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 name="Google Shape;1006;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 name="Google Shape;1007;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08" name="Google Shape;1008;p35"/>
          <p:cNvGrpSpPr/>
          <p:nvPr/>
        </p:nvGrpSpPr>
        <p:grpSpPr>
          <a:xfrm>
            <a:off x="2905736" y="2888729"/>
            <a:ext cx="235606" cy="294716"/>
            <a:chOff x="2905736" y="2888729"/>
            <a:chExt cx="235606" cy="294716"/>
          </a:xfrm>
        </p:grpSpPr>
        <p:sp>
          <p:nvSpPr>
            <p:cNvPr id="1009" name="Google Shape;1009;p35"/>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 name="Google Shape;1010;p35"/>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 name="Google Shape;1011;p35"/>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 name="Google Shape;1012;p35"/>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13" name="Google Shape;1013;p35"/>
          <p:cNvSpPr/>
          <p:nvPr/>
        </p:nvSpPr>
        <p:spPr>
          <a:xfrm>
            <a:off x="5031941" y="2002124"/>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 name="Google Shape;1014;p35"/>
          <p:cNvSpPr/>
          <p:nvPr/>
        </p:nvSpPr>
        <p:spPr>
          <a:xfrm>
            <a:off x="4780532" y="2718904"/>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 name="Google Shape;1015;p35"/>
          <p:cNvSpPr/>
          <p:nvPr/>
        </p:nvSpPr>
        <p:spPr>
          <a:xfrm>
            <a:off x="5036937" y="2667282"/>
            <a:ext cx="120724" cy="57465"/>
          </a:xfrm>
          <a:custGeom>
            <a:avLst/>
            <a:gdLst/>
            <a:ahLst/>
            <a:cxnLst/>
            <a:rect l="l" t="t" r="r" b="b"/>
            <a:pathLst>
              <a:path w="7563" h="3600" extrusionOk="0">
                <a:moveTo>
                  <a:pt x="3808" y="1"/>
                </a:moveTo>
                <a:lnTo>
                  <a:pt x="1" y="3599"/>
                </a:lnTo>
                <a:lnTo>
                  <a:pt x="7563" y="3599"/>
                </a:lnTo>
                <a:lnTo>
                  <a:pt x="38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 name="Google Shape;1016;p35"/>
          <p:cNvSpPr/>
          <p:nvPr/>
        </p:nvSpPr>
        <p:spPr>
          <a:xfrm>
            <a:off x="5097707" y="2067044"/>
            <a:ext cx="16" cy="690171"/>
          </a:xfrm>
          <a:custGeom>
            <a:avLst/>
            <a:gdLst/>
            <a:ahLst/>
            <a:cxnLst/>
            <a:rect l="l" t="t" r="r" b="b"/>
            <a:pathLst>
              <a:path w="1" h="43237" fill="none" extrusionOk="0">
                <a:moveTo>
                  <a:pt x="1" y="43236"/>
                </a:moveTo>
                <a:lnTo>
                  <a:pt x="1" y="1"/>
                </a:lnTo>
              </a:path>
            </a:pathLst>
          </a:custGeom>
          <a:solidFill>
            <a:schemeClr val="accent1"/>
          </a:solidFill>
          <a:ln w="24775" cap="rnd" cmpd="sng">
            <a:solidFill>
              <a:schemeClr val="accent1"/>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 name="Google Shape;1017;p35"/>
          <p:cNvSpPr/>
          <p:nvPr/>
        </p:nvSpPr>
        <p:spPr>
          <a:xfrm>
            <a:off x="5061073" y="2030426"/>
            <a:ext cx="72454" cy="72438"/>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 name="Google Shape;1018;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 name="Google Shape;1019;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 name="Google Shape;1020;p35"/>
          <p:cNvSpPr/>
          <p:nvPr/>
        </p:nvSpPr>
        <p:spPr>
          <a:xfrm>
            <a:off x="3995480" y="3937673"/>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 name="Google Shape;1021;p35"/>
          <p:cNvSpPr/>
          <p:nvPr/>
        </p:nvSpPr>
        <p:spPr>
          <a:xfrm>
            <a:off x="3744055"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 name="Google Shape;1022;p35"/>
          <p:cNvSpPr/>
          <p:nvPr/>
        </p:nvSpPr>
        <p:spPr>
          <a:xfrm>
            <a:off x="3998800" y="3344938"/>
            <a:ext cx="119910" cy="57465"/>
          </a:xfrm>
          <a:custGeom>
            <a:avLst/>
            <a:gdLst/>
            <a:ahLst/>
            <a:cxnLst/>
            <a:rect l="l" t="t" r="r" b="b"/>
            <a:pathLst>
              <a:path w="7512" h="3600" extrusionOk="0">
                <a:moveTo>
                  <a:pt x="1" y="0"/>
                </a:moveTo>
                <a:lnTo>
                  <a:pt x="3756" y="3599"/>
                </a:lnTo>
                <a:lnTo>
                  <a:pt x="75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 name="Google Shape;1023;p35"/>
          <p:cNvSpPr/>
          <p:nvPr/>
        </p:nvSpPr>
        <p:spPr>
          <a:xfrm>
            <a:off x="4060415" y="3250025"/>
            <a:ext cx="16" cy="752600"/>
          </a:xfrm>
          <a:custGeom>
            <a:avLst/>
            <a:gdLst/>
            <a:ahLst/>
            <a:cxnLst/>
            <a:rect l="l" t="t" r="r" b="b"/>
            <a:pathLst>
              <a:path w="1" h="47148" fill="none" extrusionOk="0">
                <a:moveTo>
                  <a:pt x="0" y="47148"/>
                </a:moveTo>
                <a:lnTo>
                  <a:pt x="0" y="1"/>
                </a:lnTo>
              </a:path>
            </a:pathLst>
          </a:custGeom>
          <a:solidFill>
            <a:schemeClr val="accent1"/>
          </a:solidFill>
          <a:ln w="24775" cap="flat" cmpd="sng">
            <a:solidFill>
              <a:schemeClr val="accent1"/>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 name="Google Shape;1024;p35"/>
          <p:cNvSpPr/>
          <p:nvPr/>
        </p:nvSpPr>
        <p:spPr>
          <a:xfrm>
            <a:off x="4024612" y="3966821"/>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 name="Google Shape;1025;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 name="Google Shape;1026;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 name="Google Shape;1027;p35"/>
          <p:cNvSpPr/>
          <p:nvPr/>
        </p:nvSpPr>
        <p:spPr>
          <a:xfrm>
            <a:off x="6068402" y="3937673"/>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 name="Google Shape;1028;p35"/>
          <p:cNvSpPr/>
          <p:nvPr/>
        </p:nvSpPr>
        <p:spPr>
          <a:xfrm>
            <a:off x="5816993" y="2718904"/>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 name="Google Shape;1029;p35"/>
          <p:cNvSpPr/>
          <p:nvPr/>
        </p:nvSpPr>
        <p:spPr>
          <a:xfrm>
            <a:off x="6072568" y="3344938"/>
            <a:ext cx="119894" cy="57465"/>
          </a:xfrm>
          <a:custGeom>
            <a:avLst/>
            <a:gdLst/>
            <a:ahLst/>
            <a:cxnLst/>
            <a:rect l="l" t="t" r="r" b="b"/>
            <a:pathLst>
              <a:path w="7511" h="3600" extrusionOk="0">
                <a:moveTo>
                  <a:pt x="1" y="0"/>
                </a:moveTo>
                <a:lnTo>
                  <a:pt x="3756" y="3599"/>
                </a:lnTo>
                <a:lnTo>
                  <a:pt x="75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 name="Google Shape;1030;p35"/>
          <p:cNvSpPr/>
          <p:nvPr/>
        </p:nvSpPr>
        <p:spPr>
          <a:xfrm>
            <a:off x="6134184" y="3161784"/>
            <a:ext cx="16" cy="840841"/>
          </a:xfrm>
          <a:custGeom>
            <a:avLst/>
            <a:gdLst/>
            <a:ahLst/>
            <a:cxnLst/>
            <a:rect l="l" t="t" r="r" b="b"/>
            <a:pathLst>
              <a:path w="1" h="52676" fill="none" extrusionOk="0">
                <a:moveTo>
                  <a:pt x="0" y="52676"/>
                </a:moveTo>
                <a:lnTo>
                  <a:pt x="0" y="1"/>
                </a:lnTo>
              </a:path>
            </a:pathLst>
          </a:custGeom>
          <a:solidFill>
            <a:schemeClr val="accent1"/>
          </a:solidFill>
          <a:ln w="24775" cap="rnd" cmpd="sng">
            <a:solidFill>
              <a:schemeClr val="accent1"/>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 name="Google Shape;1031;p35"/>
          <p:cNvSpPr/>
          <p:nvPr/>
        </p:nvSpPr>
        <p:spPr>
          <a:xfrm>
            <a:off x="6097550" y="3965975"/>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 name="Google Shape;1032;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 name="Google Shape;1033;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 name="Google Shape;1034;p35"/>
          <p:cNvSpPr txBox="1">
            <a:spLocks noGrp="1"/>
          </p:cNvSpPr>
          <p:nvPr>
            <p:ph type="subTitle" idx="4294967295"/>
          </p:nvPr>
        </p:nvSpPr>
        <p:spPr>
          <a:xfrm>
            <a:off x="3574575" y="4194595"/>
            <a:ext cx="9831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Focus group</a:t>
            </a:r>
            <a:endParaRPr sz="1000" dirty="0"/>
          </a:p>
        </p:txBody>
      </p:sp>
      <p:sp>
        <p:nvSpPr>
          <p:cNvPr id="1035" name="Google Shape;1035;p35"/>
          <p:cNvSpPr txBox="1">
            <a:spLocks noGrp="1"/>
          </p:cNvSpPr>
          <p:nvPr>
            <p:ph type="ctrTitle" idx="4294967295"/>
          </p:nvPr>
        </p:nvSpPr>
        <p:spPr>
          <a:xfrm>
            <a:off x="268410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t>WEEK 1</a:t>
            </a:r>
            <a:endParaRPr sz="1000" dirty="0"/>
          </a:p>
        </p:txBody>
      </p:sp>
      <p:sp>
        <p:nvSpPr>
          <p:cNvPr id="1036" name="Google Shape;1036;p35"/>
          <p:cNvSpPr txBox="1">
            <a:spLocks noGrp="1"/>
          </p:cNvSpPr>
          <p:nvPr>
            <p:ph type="ctrTitle" idx="4294967295"/>
          </p:nvPr>
        </p:nvSpPr>
        <p:spPr>
          <a:xfrm>
            <a:off x="3717525"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t>WEEK 2</a:t>
            </a:r>
            <a:endParaRPr sz="1000" dirty="0"/>
          </a:p>
        </p:txBody>
      </p:sp>
      <p:sp>
        <p:nvSpPr>
          <p:cNvPr id="1037" name="Google Shape;1037;p35"/>
          <p:cNvSpPr txBox="1">
            <a:spLocks noGrp="1"/>
          </p:cNvSpPr>
          <p:nvPr>
            <p:ph type="ctrTitle" idx="4294967295"/>
          </p:nvPr>
        </p:nvSpPr>
        <p:spPr>
          <a:xfrm>
            <a:off x="474145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t>WEEK 3</a:t>
            </a:r>
            <a:endParaRPr sz="1000" dirty="0"/>
          </a:p>
        </p:txBody>
      </p:sp>
      <p:sp>
        <p:nvSpPr>
          <p:cNvPr id="1038" name="Google Shape;1038;p35"/>
          <p:cNvSpPr txBox="1">
            <a:spLocks noGrp="1"/>
          </p:cNvSpPr>
          <p:nvPr>
            <p:ph type="ctrTitle" idx="4294967295"/>
          </p:nvPr>
        </p:nvSpPr>
        <p:spPr>
          <a:xfrm>
            <a:off x="5784450"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t>WEEK 4</a:t>
            </a:r>
            <a:endParaRPr sz="1000" dirty="0"/>
          </a:p>
        </p:txBody>
      </p:sp>
      <p:sp>
        <p:nvSpPr>
          <p:cNvPr id="1039" name="Google Shape;1039;p35"/>
          <p:cNvSpPr txBox="1">
            <a:spLocks noGrp="1"/>
          </p:cNvSpPr>
          <p:nvPr>
            <p:ph type="subTitle" idx="4294967295"/>
          </p:nvPr>
        </p:nvSpPr>
        <p:spPr>
          <a:xfrm>
            <a:off x="4414725" y="1689550"/>
            <a:ext cx="13698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Increased traffic</a:t>
            </a:r>
            <a:endParaRPr sz="1000" dirty="0"/>
          </a:p>
        </p:txBody>
      </p:sp>
      <p:sp>
        <p:nvSpPr>
          <p:cNvPr id="1040" name="Google Shape;1040;p35"/>
          <p:cNvSpPr txBox="1">
            <a:spLocks noGrp="1"/>
          </p:cNvSpPr>
          <p:nvPr>
            <p:ph type="subTitle" idx="4294967295"/>
          </p:nvPr>
        </p:nvSpPr>
        <p:spPr>
          <a:xfrm>
            <a:off x="5528200" y="4194600"/>
            <a:ext cx="12183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Progress review</a:t>
            </a:r>
            <a:endParaRPr sz="1000" dirty="0"/>
          </a:p>
        </p:txBody>
      </p:sp>
      <p:sp>
        <p:nvSpPr>
          <p:cNvPr id="1041" name="Google Shape;1041;p35"/>
          <p:cNvSpPr txBox="1">
            <a:spLocks noGrp="1"/>
          </p:cNvSpPr>
          <p:nvPr>
            <p:ph type="subTitle" idx="4294967295"/>
          </p:nvPr>
        </p:nvSpPr>
        <p:spPr>
          <a:xfrm>
            <a:off x="2103000" y="1689550"/>
            <a:ext cx="18594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Improvements</a:t>
            </a:r>
            <a:endParaRPr sz="1000" dirty="0"/>
          </a:p>
        </p:txBody>
      </p:sp>
      <p:sp>
        <p:nvSpPr>
          <p:cNvPr id="1042" name="Google Shape;1042;p35"/>
          <p:cNvSpPr txBox="1">
            <a:spLocks noGrp="1"/>
          </p:cNvSpPr>
          <p:nvPr>
            <p:ph type="ctrTitle" idx="4294967295"/>
          </p:nvPr>
        </p:nvSpPr>
        <p:spPr>
          <a:xfrm>
            <a:off x="1309675" y="2827625"/>
            <a:ext cx="885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t>BETA</a:t>
            </a:r>
            <a:endParaRPr sz="1000" dirty="0"/>
          </a:p>
          <a:p>
            <a:pPr marL="0" lvl="0" indent="0" algn="r" rtl="0">
              <a:spcBef>
                <a:spcPts val="0"/>
              </a:spcBef>
              <a:spcAft>
                <a:spcPts val="0"/>
              </a:spcAft>
              <a:buNone/>
            </a:pPr>
            <a:r>
              <a:rPr lang="es" sz="1000"/>
              <a:t>RELEASE</a:t>
            </a:r>
            <a:endParaRPr sz="1000" dirty="0"/>
          </a:p>
        </p:txBody>
      </p:sp>
      <p:sp>
        <p:nvSpPr>
          <p:cNvPr id="1043" name="Google Shape;1043;p35"/>
          <p:cNvSpPr txBox="1">
            <a:spLocks noGrp="1"/>
          </p:cNvSpPr>
          <p:nvPr>
            <p:ph type="ctrTitle" idx="4294967295"/>
          </p:nvPr>
        </p:nvSpPr>
        <p:spPr>
          <a:xfrm>
            <a:off x="6967550" y="2827625"/>
            <a:ext cx="8856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t>FINAL</a:t>
            </a:r>
            <a:endParaRPr sz="1000" dirty="0"/>
          </a:p>
          <a:p>
            <a:pPr marL="0" lvl="0" indent="0" algn="l" rtl="0">
              <a:spcBef>
                <a:spcPts val="0"/>
              </a:spcBef>
              <a:spcAft>
                <a:spcPts val="0"/>
              </a:spcAft>
              <a:buNone/>
            </a:pPr>
            <a:r>
              <a:rPr lang="es" sz="1000"/>
              <a:t>VERSION</a:t>
            </a:r>
            <a:endParaRPr sz="1000" dirty="0"/>
          </a:p>
        </p:txBody>
      </p:sp>
      <p:grpSp>
        <p:nvGrpSpPr>
          <p:cNvPr id="1044" name="Google Shape;1044;p35"/>
          <p:cNvGrpSpPr/>
          <p:nvPr/>
        </p:nvGrpSpPr>
        <p:grpSpPr>
          <a:xfrm>
            <a:off x="4985744" y="2902518"/>
            <a:ext cx="222293" cy="237986"/>
            <a:chOff x="5029650" y="894850"/>
            <a:chExt cx="1559950" cy="1670075"/>
          </a:xfrm>
        </p:grpSpPr>
        <p:sp>
          <p:nvSpPr>
            <p:cNvPr id="1045" name="Google Shape;1045;p35"/>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 name="Google Shape;1046;p35"/>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 name="Google Shape;1047;p35"/>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 name="Google Shape;1048;p35"/>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9" name="Google Shape;1049;p35"/>
          <p:cNvGrpSpPr/>
          <p:nvPr/>
        </p:nvGrpSpPr>
        <p:grpSpPr>
          <a:xfrm>
            <a:off x="6035044" y="2913719"/>
            <a:ext cx="196025" cy="243061"/>
            <a:chOff x="736175" y="1051000"/>
            <a:chExt cx="1678300" cy="2081000"/>
          </a:xfrm>
        </p:grpSpPr>
        <p:sp>
          <p:nvSpPr>
            <p:cNvPr id="1050" name="Google Shape;1050;p35"/>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 name="Google Shape;1051;p35"/>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 name="Google Shape;1052;p35"/>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 name="Google Shape;1053;p35"/>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4" name="Google Shape;1054;p35"/>
          <p:cNvGrpSpPr/>
          <p:nvPr/>
        </p:nvGrpSpPr>
        <p:grpSpPr>
          <a:xfrm>
            <a:off x="3979968" y="2921659"/>
            <a:ext cx="160902" cy="226360"/>
            <a:chOff x="2790850" y="955650"/>
            <a:chExt cx="1984000" cy="2791125"/>
          </a:xfrm>
        </p:grpSpPr>
        <p:sp>
          <p:nvSpPr>
            <p:cNvPr id="1055" name="Google Shape;1055;p35"/>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 name="Google Shape;1056;p35"/>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057" name="Google Shape;1057;p3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061"/>
        <p:cNvGrpSpPr/>
        <p:nvPr/>
      </p:nvGrpSpPr>
      <p:grpSpPr>
        <a:xfrm>
          <a:off x="0" y="0"/>
          <a:ext cx="0" cy="0"/>
          <a:chOff x="0" y="0"/>
          <a:chExt cx="0" cy="0"/>
        </a:xfrm>
      </p:grpSpPr>
      <p:sp>
        <p:nvSpPr>
          <p:cNvPr id="1062" name="Google Shape;1062;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OUR PARTNERS</a:t>
            </a:r>
            <a:endParaRPr dirty="0"/>
          </a:p>
        </p:txBody>
      </p:sp>
      <p:sp>
        <p:nvSpPr>
          <p:cNvPr id="1063" name="Google Shape;1063;p36"/>
          <p:cNvSpPr/>
          <p:nvPr/>
        </p:nvSpPr>
        <p:spPr>
          <a:xfrm>
            <a:off x="1019175" y="1838325"/>
            <a:ext cx="1562100" cy="1562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 name="Google Shape;1064;p36"/>
          <p:cNvSpPr/>
          <p:nvPr/>
        </p:nvSpPr>
        <p:spPr>
          <a:xfrm>
            <a:off x="3578213" y="2634450"/>
            <a:ext cx="2009700" cy="200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 name="Google Shape;1065;p36"/>
          <p:cNvSpPr/>
          <p:nvPr/>
        </p:nvSpPr>
        <p:spPr>
          <a:xfrm>
            <a:off x="6572250" y="2057400"/>
            <a:ext cx="1419300" cy="1419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66" name="Google Shape;1066;p36"/>
          <p:cNvCxnSpPr/>
          <p:nvPr/>
        </p:nvCxnSpPr>
        <p:spPr>
          <a:xfrm>
            <a:off x="2343150" y="2971800"/>
            <a:ext cx="1600200" cy="504900"/>
          </a:xfrm>
          <a:prstGeom prst="straightConnector1">
            <a:avLst/>
          </a:prstGeom>
          <a:noFill/>
          <a:ln w="28575" cap="flat" cmpd="sng">
            <a:solidFill>
              <a:schemeClr val="accent1"/>
            </a:solidFill>
            <a:prstDash val="solid"/>
            <a:round/>
            <a:headEnd type="none" w="med" len="med"/>
            <a:tailEnd type="none" w="med" len="med"/>
          </a:ln>
        </p:spPr>
      </p:cxnSp>
      <p:cxnSp>
        <p:nvCxnSpPr>
          <p:cNvPr id="1067" name="Google Shape;1067;p36"/>
          <p:cNvCxnSpPr/>
          <p:nvPr/>
        </p:nvCxnSpPr>
        <p:spPr>
          <a:xfrm rot="10800000" flipH="1">
            <a:off x="5019675" y="2634450"/>
            <a:ext cx="1790700" cy="1080300"/>
          </a:xfrm>
          <a:prstGeom prst="straightConnector1">
            <a:avLst/>
          </a:prstGeom>
          <a:noFill/>
          <a:ln w="28575" cap="flat" cmpd="sng">
            <a:solidFill>
              <a:schemeClr val="accent1"/>
            </a:solidFill>
            <a:prstDash val="solid"/>
            <a:round/>
            <a:headEnd type="none" w="med" len="med"/>
            <a:tailEnd type="none" w="med" len="med"/>
          </a:ln>
        </p:spPr>
      </p:cxnSp>
      <p:cxnSp>
        <p:nvCxnSpPr>
          <p:cNvPr id="1068" name="Google Shape;1068;p36"/>
          <p:cNvCxnSpPr/>
          <p:nvPr/>
        </p:nvCxnSpPr>
        <p:spPr>
          <a:xfrm flipH="1">
            <a:off x="-600225" y="2543175"/>
            <a:ext cx="1886100" cy="714300"/>
          </a:xfrm>
          <a:prstGeom prst="straightConnector1">
            <a:avLst/>
          </a:prstGeom>
          <a:noFill/>
          <a:ln w="28575" cap="flat" cmpd="sng">
            <a:solidFill>
              <a:schemeClr val="accent1"/>
            </a:solidFill>
            <a:prstDash val="solid"/>
            <a:round/>
            <a:headEnd type="none" w="med" len="med"/>
            <a:tailEnd type="none" w="med" len="med"/>
          </a:ln>
        </p:spPr>
      </p:cxnSp>
      <p:cxnSp>
        <p:nvCxnSpPr>
          <p:cNvPr id="1069" name="Google Shape;1069;p36"/>
          <p:cNvCxnSpPr/>
          <p:nvPr/>
        </p:nvCxnSpPr>
        <p:spPr>
          <a:xfrm rot="10800000">
            <a:off x="7638600" y="2714625"/>
            <a:ext cx="1734000" cy="1181100"/>
          </a:xfrm>
          <a:prstGeom prst="straightConnector1">
            <a:avLst/>
          </a:prstGeom>
          <a:noFill/>
          <a:ln w="28575" cap="flat" cmpd="sng">
            <a:solidFill>
              <a:schemeClr val="accent1"/>
            </a:solidFill>
            <a:prstDash val="solid"/>
            <a:round/>
            <a:headEnd type="none" w="med" len="med"/>
            <a:tailEnd type="none" w="med" len="med"/>
          </a:ln>
        </p:spPr>
      </p:cxnSp>
      <p:grpSp>
        <p:nvGrpSpPr>
          <p:cNvPr id="1070" name="Google Shape;1070;p36"/>
          <p:cNvGrpSpPr/>
          <p:nvPr/>
        </p:nvGrpSpPr>
        <p:grpSpPr>
          <a:xfrm>
            <a:off x="4138061" y="3086207"/>
            <a:ext cx="864787" cy="685156"/>
            <a:chOff x="2504975" y="1971250"/>
            <a:chExt cx="2053150" cy="1626675"/>
          </a:xfrm>
        </p:grpSpPr>
        <p:sp>
          <p:nvSpPr>
            <p:cNvPr id="1071" name="Google Shape;1071;p36"/>
            <p:cNvSpPr/>
            <p:nvPr/>
          </p:nvSpPr>
          <p:spPr>
            <a:xfrm>
              <a:off x="298045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 name="Google Shape;1072;p36"/>
            <p:cNvSpPr/>
            <p:nvPr/>
          </p:nvSpPr>
          <p:spPr>
            <a:xfrm>
              <a:off x="3349775" y="1971250"/>
              <a:ext cx="298100" cy="254125"/>
            </a:xfrm>
            <a:custGeom>
              <a:avLst/>
              <a:gdLst/>
              <a:ahLst/>
              <a:cxnLst/>
              <a:rect l="l" t="t" r="r" b="b"/>
              <a:pathLst>
                <a:path w="11924" h="10165" extrusionOk="0">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 name="Google Shape;1073;p36"/>
            <p:cNvSpPr/>
            <p:nvPr/>
          </p:nvSpPr>
          <p:spPr>
            <a:xfrm>
              <a:off x="3349775" y="2548500"/>
              <a:ext cx="298100" cy="254075"/>
            </a:xfrm>
            <a:custGeom>
              <a:avLst/>
              <a:gdLst/>
              <a:ahLst/>
              <a:cxnLst/>
              <a:rect l="l" t="t" r="r" b="b"/>
              <a:pathLst>
                <a:path w="11924" h="10163" extrusionOk="0">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 name="Google Shape;1074;p36"/>
            <p:cNvSpPr/>
            <p:nvPr/>
          </p:nvSpPr>
          <p:spPr>
            <a:xfrm>
              <a:off x="3349775" y="3054500"/>
              <a:ext cx="298100" cy="254075"/>
            </a:xfrm>
            <a:custGeom>
              <a:avLst/>
              <a:gdLst/>
              <a:ahLst/>
              <a:cxnLst/>
              <a:rect l="l" t="t" r="r" b="b"/>
              <a:pathLst>
                <a:path w="11924" h="10163" extrusionOk="0">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 name="Google Shape;1075;p36"/>
            <p:cNvSpPr/>
            <p:nvPr/>
          </p:nvSpPr>
          <p:spPr>
            <a:xfrm>
              <a:off x="380780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 name="Google Shape;1076;p36"/>
            <p:cNvSpPr/>
            <p:nvPr/>
          </p:nvSpPr>
          <p:spPr>
            <a:xfrm>
              <a:off x="2936825" y="3342400"/>
              <a:ext cx="296650" cy="255525"/>
            </a:xfrm>
            <a:custGeom>
              <a:avLst/>
              <a:gdLst/>
              <a:ahLst/>
              <a:cxnLst/>
              <a:rect l="l" t="t" r="r" b="b"/>
              <a:pathLst>
                <a:path w="11866" h="10221" extrusionOk="0">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 name="Google Shape;1077;p36"/>
            <p:cNvSpPr/>
            <p:nvPr/>
          </p:nvSpPr>
          <p:spPr>
            <a:xfrm>
              <a:off x="2504975" y="3342400"/>
              <a:ext cx="298100" cy="255525"/>
            </a:xfrm>
            <a:custGeom>
              <a:avLst/>
              <a:gdLst/>
              <a:ahLst/>
              <a:cxnLst/>
              <a:rect l="l" t="t" r="r" b="b"/>
              <a:pathLst>
                <a:path w="11924" h="10221" extrusionOk="0">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 name="Google Shape;1078;p36"/>
            <p:cNvSpPr/>
            <p:nvPr/>
          </p:nvSpPr>
          <p:spPr>
            <a:xfrm>
              <a:off x="3764175" y="33424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36"/>
            <p:cNvSpPr/>
            <p:nvPr/>
          </p:nvSpPr>
          <p:spPr>
            <a:xfrm>
              <a:off x="4217850" y="3342400"/>
              <a:ext cx="296650" cy="255525"/>
            </a:xfrm>
            <a:custGeom>
              <a:avLst/>
              <a:gdLst/>
              <a:ahLst/>
              <a:cxnLst/>
              <a:rect l="l" t="t" r="r" b="b"/>
              <a:pathLst>
                <a:path w="11866" h="10221" extrusionOk="0">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36"/>
            <p:cNvSpPr/>
            <p:nvPr/>
          </p:nvSpPr>
          <p:spPr>
            <a:xfrm>
              <a:off x="2539875" y="2824750"/>
              <a:ext cx="254475" cy="253025"/>
            </a:xfrm>
            <a:custGeom>
              <a:avLst/>
              <a:gdLst/>
              <a:ahLst/>
              <a:cxnLst/>
              <a:rect l="l" t="t" r="r" b="b"/>
              <a:pathLst>
                <a:path w="10179" h="10121" extrusionOk="0">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 name="Google Shape;1081;p36"/>
            <p:cNvSpPr/>
            <p:nvPr/>
          </p:nvSpPr>
          <p:spPr>
            <a:xfrm>
              <a:off x="4261475" y="2824750"/>
              <a:ext cx="253025" cy="253025"/>
            </a:xfrm>
            <a:custGeom>
              <a:avLst/>
              <a:gdLst/>
              <a:ahLst/>
              <a:cxnLst/>
              <a:rect l="l" t="t" r="r" b="b"/>
              <a:pathLst>
                <a:path w="10121" h="10121" extrusionOk="0">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 name="Google Shape;1082;p36"/>
            <p:cNvSpPr/>
            <p:nvPr/>
          </p:nvSpPr>
          <p:spPr>
            <a:xfrm>
              <a:off x="3351225" y="2548500"/>
              <a:ext cx="296650" cy="254075"/>
            </a:xfrm>
            <a:custGeom>
              <a:avLst/>
              <a:gdLst/>
              <a:ahLst/>
              <a:cxnLst/>
              <a:rect l="l" t="t" r="r" b="b"/>
              <a:pathLst>
                <a:path w="11866" h="10163" extrusionOk="0">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 name="Google Shape;1083;p36"/>
            <p:cNvSpPr/>
            <p:nvPr/>
          </p:nvSpPr>
          <p:spPr>
            <a:xfrm>
              <a:off x="3351225" y="30545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 name="Google Shape;1084;p36"/>
            <p:cNvSpPr/>
            <p:nvPr/>
          </p:nvSpPr>
          <p:spPr>
            <a:xfrm>
              <a:off x="2547150" y="2823300"/>
              <a:ext cx="2003350" cy="774600"/>
            </a:xfrm>
            <a:custGeom>
              <a:avLst/>
              <a:gdLst/>
              <a:ahLst/>
              <a:cxnLst/>
              <a:rect l="l" t="t" r="r" b="b"/>
              <a:pathLst>
                <a:path w="80134" h="30984" extrusionOk="0">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 name="Google Shape;1085;p36"/>
            <p:cNvSpPr/>
            <p:nvPr/>
          </p:nvSpPr>
          <p:spPr>
            <a:xfrm>
              <a:off x="2524025" y="1983600"/>
              <a:ext cx="2034100" cy="1095300"/>
            </a:xfrm>
            <a:custGeom>
              <a:avLst/>
              <a:gdLst/>
              <a:ahLst/>
              <a:cxnLst/>
              <a:rect l="l" t="t" r="r" b="b"/>
              <a:pathLst>
                <a:path w="81364" h="43812" extrusionOk="0">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86" name="Google Shape;1086;p36"/>
          <p:cNvSpPr/>
          <p:nvPr/>
        </p:nvSpPr>
        <p:spPr>
          <a:xfrm>
            <a:off x="1785109" y="2423647"/>
            <a:ext cx="416092" cy="504966"/>
          </a:xfrm>
          <a:custGeom>
            <a:avLst/>
            <a:gdLst/>
            <a:ahLst/>
            <a:cxnLst/>
            <a:rect l="l" t="t" r="r" b="b"/>
            <a:pathLst>
              <a:path w="54731" h="66421" extrusionOk="0">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87" name="Google Shape;1087;p36"/>
          <p:cNvGrpSpPr/>
          <p:nvPr/>
        </p:nvGrpSpPr>
        <p:grpSpPr>
          <a:xfrm>
            <a:off x="6985490" y="2462014"/>
            <a:ext cx="592809" cy="405106"/>
            <a:chOff x="4987050" y="1862200"/>
            <a:chExt cx="2378850" cy="1625625"/>
          </a:xfrm>
        </p:grpSpPr>
        <p:sp>
          <p:nvSpPr>
            <p:cNvPr id="1088" name="Google Shape;1088;p36"/>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 name="Google Shape;1089;p36"/>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 name="Google Shape;1090;p36"/>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 name="Google Shape;1091;p36"/>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 name="Google Shape;1092;p36"/>
            <p:cNvSpPr/>
            <p:nvPr/>
          </p:nvSpPr>
          <p:spPr>
            <a:xfrm>
              <a:off x="5337475" y="1862200"/>
              <a:ext cx="2028425" cy="1625625"/>
            </a:xfrm>
            <a:custGeom>
              <a:avLst/>
              <a:gdLst/>
              <a:ahLst/>
              <a:cxnLst/>
              <a:rect l="l" t="t" r="r" b="b"/>
              <a:pathLst>
                <a:path w="81137" h="65025" extrusionOk="0">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93" name="Google Shape;1093;p36"/>
          <p:cNvSpPr txBox="1">
            <a:spLocks noGrp="1"/>
          </p:cNvSpPr>
          <p:nvPr>
            <p:ph type="ctrTitle" idx="4294967295"/>
          </p:nvPr>
        </p:nvSpPr>
        <p:spPr>
          <a:xfrm rot="-5400000">
            <a:off x="459344" y="2559100"/>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MARS</a:t>
            </a:r>
            <a:endParaRPr sz="1400" dirty="0">
              <a:solidFill>
                <a:srgbClr val="0E2A47"/>
              </a:solidFill>
            </a:endParaRPr>
          </a:p>
        </p:txBody>
      </p:sp>
      <p:sp>
        <p:nvSpPr>
          <p:cNvPr id="1094" name="Google Shape;1094;p36"/>
          <p:cNvSpPr txBox="1">
            <a:spLocks noGrp="1"/>
          </p:cNvSpPr>
          <p:nvPr>
            <p:ph type="ctrTitle" idx="4294967295"/>
          </p:nvPr>
        </p:nvSpPr>
        <p:spPr>
          <a:xfrm>
            <a:off x="3545069" y="37976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MERCURY</a:t>
            </a:r>
            <a:endParaRPr sz="1400" dirty="0">
              <a:solidFill>
                <a:srgbClr val="0E2A47"/>
              </a:solidFill>
            </a:endParaRPr>
          </a:p>
        </p:txBody>
      </p:sp>
      <p:sp>
        <p:nvSpPr>
          <p:cNvPr id="1095" name="Google Shape;1095;p36"/>
          <p:cNvSpPr txBox="1">
            <a:spLocks noGrp="1"/>
          </p:cNvSpPr>
          <p:nvPr>
            <p:ph type="ctrTitle" idx="4294967295"/>
          </p:nvPr>
        </p:nvSpPr>
        <p:spPr>
          <a:xfrm>
            <a:off x="6243906" y="28227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VENUS</a:t>
            </a:r>
            <a:endParaRPr sz="1400" dirty="0">
              <a:solidFill>
                <a:srgbClr val="0E2A47"/>
              </a:solidFill>
            </a:endParaRPr>
          </a:p>
        </p:txBody>
      </p:sp>
      <p:sp>
        <p:nvSpPr>
          <p:cNvPr id="1096" name="Google Shape;1096;p36"/>
          <p:cNvSpPr txBox="1">
            <a:spLocks noGrp="1"/>
          </p:cNvSpPr>
          <p:nvPr>
            <p:ph type="subTitle" idx="4294967295"/>
          </p:nvPr>
        </p:nvSpPr>
        <p:spPr>
          <a:xfrm>
            <a:off x="1103187"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t>Despite being red, Mars is a cold place, not hot. It’s full of iron oxide dust</a:t>
            </a:r>
            <a:endParaRPr sz="900" dirty="0"/>
          </a:p>
        </p:txBody>
      </p:sp>
      <p:sp>
        <p:nvSpPr>
          <p:cNvPr id="1097" name="Google Shape;1097;p36"/>
          <p:cNvSpPr txBox="1">
            <a:spLocks noGrp="1"/>
          </p:cNvSpPr>
          <p:nvPr>
            <p:ph type="subTitle" idx="4294967295"/>
          </p:nvPr>
        </p:nvSpPr>
        <p:spPr>
          <a:xfrm>
            <a:off x="3857487" y="1641463"/>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t>Mercury is the closest planet to the Sun and the smallest one in our Solar System</a:t>
            </a:r>
            <a:endParaRPr sz="900" dirty="0"/>
          </a:p>
        </p:txBody>
      </p:sp>
      <p:sp>
        <p:nvSpPr>
          <p:cNvPr id="1098" name="Google Shape;1098;p36"/>
          <p:cNvSpPr txBox="1">
            <a:spLocks noGrp="1"/>
          </p:cNvSpPr>
          <p:nvPr>
            <p:ph type="subTitle" idx="4294967295"/>
          </p:nvPr>
        </p:nvSpPr>
        <p:spPr>
          <a:xfrm>
            <a:off x="6584862"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t>Venus has a beautiful name and is the second planet from the Sun</a:t>
            </a:r>
            <a:endParaRPr sz="900" dirty="0"/>
          </a:p>
        </p:txBody>
      </p:sp>
      <p:cxnSp>
        <p:nvCxnSpPr>
          <p:cNvPr id="1099" name="Google Shape;1099;p36"/>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03"/>
        <p:cNvGrpSpPr/>
        <p:nvPr/>
      </p:nvGrpSpPr>
      <p:grpSpPr>
        <a:xfrm>
          <a:off x="0" y="0"/>
          <a:ext cx="0" cy="0"/>
          <a:chOff x="0" y="0"/>
          <a:chExt cx="0" cy="0"/>
        </a:xfrm>
      </p:grpSpPr>
      <p:sp>
        <p:nvSpPr>
          <p:cNvPr id="1104" name="Google Shape;1104;p37"/>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THE TEAM</a:t>
            </a:r>
            <a:endParaRPr dirty="0"/>
          </a:p>
        </p:txBody>
      </p:sp>
      <p:pic>
        <p:nvPicPr>
          <p:cNvPr id="1105" name="Google Shape;1105;p37"/>
          <p:cNvPicPr preferRelativeResize="0"/>
          <p:nvPr/>
        </p:nvPicPr>
        <p:blipFill rotWithShape="1">
          <a:blip r:embed="rId3">
            <a:alphaModFix/>
          </a:blip>
          <a:srcRect l="14268" r="27494"/>
          <a:stretch/>
        </p:blipFill>
        <p:spPr>
          <a:xfrm>
            <a:off x="311712" y="1453300"/>
            <a:ext cx="1289125" cy="3309202"/>
          </a:xfrm>
          <a:prstGeom prst="rect">
            <a:avLst/>
          </a:prstGeom>
          <a:noFill/>
          <a:ln>
            <a:noFill/>
          </a:ln>
        </p:spPr>
      </p:pic>
      <p:pic>
        <p:nvPicPr>
          <p:cNvPr id="1106" name="Google Shape;1106;p37"/>
          <p:cNvPicPr preferRelativeResize="0"/>
          <p:nvPr/>
        </p:nvPicPr>
        <p:blipFill rotWithShape="1">
          <a:blip r:embed="rId4">
            <a:alphaModFix/>
          </a:blip>
          <a:srcRect l="49703" r="24287"/>
          <a:stretch/>
        </p:blipFill>
        <p:spPr>
          <a:xfrm>
            <a:off x="3107800" y="1453300"/>
            <a:ext cx="1289126" cy="3309202"/>
          </a:xfrm>
          <a:prstGeom prst="rect">
            <a:avLst/>
          </a:prstGeom>
          <a:noFill/>
          <a:ln>
            <a:noFill/>
          </a:ln>
        </p:spPr>
      </p:pic>
      <p:pic>
        <p:nvPicPr>
          <p:cNvPr id="1107" name="Google Shape;1107;p37"/>
          <p:cNvPicPr preferRelativeResize="0"/>
          <p:nvPr/>
        </p:nvPicPr>
        <p:blipFill rotWithShape="1">
          <a:blip r:embed="rId5">
            <a:alphaModFix/>
          </a:blip>
          <a:srcRect l="37643" r="36348"/>
          <a:stretch/>
        </p:blipFill>
        <p:spPr>
          <a:xfrm>
            <a:off x="1709739" y="1453300"/>
            <a:ext cx="1289126" cy="3309202"/>
          </a:xfrm>
          <a:prstGeom prst="rect">
            <a:avLst/>
          </a:prstGeom>
          <a:noFill/>
          <a:ln>
            <a:noFill/>
          </a:ln>
        </p:spPr>
      </p:pic>
      <p:cxnSp>
        <p:nvCxnSpPr>
          <p:cNvPr id="1108" name="Google Shape;1108;p37"/>
          <p:cNvCxnSpPr/>
          <p:nvPr/>
        </p:nvCxnSpPr>
        <p:spPr>
          <a:xfrm>
            <a:off x="4038600" y="1905000"/>
            <a:ext cx="1457400" cy="0"/>
          </a:xfrm>
          <a:prstGeom prst="straightConnector1">
            <a:avLst/>
          </a:prstGeom>
          <a:noFill/>
          <a:ln w="28575" cap="flat" cmpd="sng">
            <a:solidFill>
              <a:schemeClr val="lt1"/>
            </a:solidFill>
            <a:prstDash val="solid"/>
            <a:round/>
            <a:headEnd type="oval" w="med" len="med"/>
            <a:tailEnd type="oval" w="med" len="med"/>
          </a:ln>
        </p:spPr>
      </p:cxnSp>
      <p:cxnSp>
        <p:nvCxnSpPr>
          <p:cNvPr id="1109" name="Google Shape;1109;p37"/>
          <p:cNvCxnSpPr/>
          <p:nvPr/>
        </p:nvCxnSpPr>
        <p:spPr>
          <a:xfrm>
            <a:off x="2714700" y="2971800"/>
            <a:ext cx="2781300" cy="0"/>
          </a:xfrm>
          <a:prstGeom prst="straightConnector1">
            <a:avLst/>
          </a:prstGeom>
          <a:noFill/>
          <a:ln w="28575" cap="flat" cmpd="sng">
            <a:solidFill>
              <a:schemeClr val="lt1"/>
            </a:solidFill>
            <a:prstDash val="solid"/>
            <a:round/>
            <a:headEnd type="oval" w="med" len="med"/>
            <a:tailEnd type="oval" w="med" len="med"/>
          </a:ln>
        </p:spPr>
      </p:cxnSp>
      <p:cxnSp>
        <p:nvCxnSpPr>
          <p:cNvPr id="1110" name="Google Shape;1110;p37"/>
          <p:cNvCxnSpPr/>
          <p:nvPr/>
        </p:nvCxnSpPr>
        <p:spPr>
          <a:xfrm>
            <a:off x="1152600" y="4038600"/>
            <a:ext cx="4343400" cy="0"/>
          </a:xfrm>
          <a:prstGeom prst="straightConnector1">
            <a:avLst/>
          </a:prstGeom>
          <a:noFill/>
          <a:ln w="28575" cap="flat" cmpd="sng">
            <a:solidFill>
              <a:schemeClr val="lt1"/>
            </a:solidFill>
            <a:prstDash val="solid"/>
            <a:round/>
            <a:headEnd type="oval" w="med" len="med"/>
            <a:tailEnd type="oval" w="med" len="med"/>
          </a:ln>
        </p:spPr>
      </p:cxnSp>
      <p:sp>
        <p:nvSpPr>
          <p:cNvPr id="1111" name="Google Shape;1111;p37"/>
          <p:cNvSpPr txBox="1">
            <a:spLocks noGrp="1"/>
          </p:cNvSpPr>
          <p:nvPr>
            <p:ph type="subTitle" idx="4294967295"/>
          </p:nvPr>
        </p:nvSpPr>
        <p:spPr>
          <a:xfrm>
            <a:off x="5745892" y="19050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You can replace the image on the screen with your own</a:t>
            </a:r>
            <a:endParaRPr sz="900" dirty="0"/>
          </a:p>
        </p:txBody>
      </p:sp>
      <p:sp>
        <p:nvSpPr>
          <p:cNvPr id="1112" name="Google Shape;1112;p37"/>
          <p:cNvSpPr txBox="1">
            <a:spLocks noGrp="1"/>
          </p:cNvSpPr>
          <p:nvPr>
            <p:ph type="subTitle" idx="4294967295"/>
          </p:nvPr>
        </p:nvSpPr>
        <p:spPr>
          <a:xfrm>
            <a:off x="5745892" y="29718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You can replace the image on the screen with your own</a:t>
            </a:r>
            <a:endParaRPr sz="900" dirty="0"/>
          </a:p>
        </p:txBody>
      </p:sp>
      <p:sp>
        <p:nvSpPr>
          <p:cNvPr id="1113" name="Google Shape;1113;p37"/>
          <p:cNvSpPr txBox="1">
            <a:spLocks noGrp="1"/>
          </p:cNvSpPr>
          <p:nvPr>
            <p:ph type="subTitle" idx="4294967295"/>
          </p:nvPr>
        </p:nvSpPr>
        <p:spPr>
          <a:xfrm>
            <a:off x="5745892" y="40386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You can replace the image on the screen with your own</a:t>
            </a:r>
            <a:endParaRPr sz="900" dirty="0"/>
          </a:p>
        </p:txBody>
      </p:sp>
      <p:sp>
        <p:nvSpPr>
          <p:cNvPr id="1114" name="Google Shape;1114;p37"/>
          <p:cNvSpPr txBox="1">
            <a:spLocks noGrp="1"/>
          </p:cNvSpPr>
          <p:nvPr>
            <p:ph type="ctrTitle" idx="4294967295"/>
          </p:nvPr>
        </p:nvSpPr>
        <p:spPr>
          <a:xfrm>
            <a:off x="5745906" y="17087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t>JENNA DOE</a:t>
            </a:r>
            <a:endParaRPr sz="1000" dirty="0"/>
          </a:p>
        </p:txBody>
      </p:sp>
      <p:sp>
        <p:nvSpPr>
          <p:cNvPr id="1115" name="Google Shape;1115;p37"/>
          <p:cNvSpPr txBox="1">
            <a:spLocks noGrp="1"/>
          </p:cNvSpPr>
          <p:nvPr>
            <p:ph type="ctrTitle" idx="4294967295"/>
          </p:nvPr>
        </p:nvSpPr>
        <p:spPr>
          <a:xfrm>
            <a:off x="5745906" y="27755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t>JOHN DOE</a:t>
            </a:r>
            <a:endParaRPr sz="1000" dirty="0"/>
          </a:p>
        </p:txBody>
      </p:sp>
      <p:sp>
        <p:nvSpPr>
          <p:cNvPr id="1116" name="Google Shape;1116;p37"/>
          <p:cNvSpPr txBox="1">
            <a:spLocks noGrp="1"/>
          </p:cNvSpPr>
          <p:nvPr>
            <p:ph type="ctrTitle" idx="4294967295"/>
          </p:nvPr>
        </p:nvSpPr>
        <p:spPr>
          <a:xfrm>
            <a:off x="5745906" y="38423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t>JIMMY DOE</a:t>
            </a:r>
            <a:endParaRPr sz="1000" dirty="0"/>
          </a:p>
        </p:txBody>
      </p:sp>
      <p:cxnSp>
        <p:nvCxnSpPr>
          <p:cNvPr id="1117" name="Google Shape;1117;p3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51520" y="411510"/>
            <a:ext cx="432048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   Project Abstract:</a:t>
            </a:r>
            <a:endParaRPr dirty="0"/>
          </a:p>
        </p:txBody>
      </p:sp>
      <p:sp>
        <p:nvSpPr>
          <p:cNvPr id="293" name="Google Shape;293;p24"/>
          <p:cNvSpPr txBox="1">
            <a:spLocks noGrp="1"/>
          </p:cNvSpPr>
          <p:nvPr>
            <p:ph type="subTitle" idx="1"/>
          </p:nvPr>
        </p:nvSpPr>
        <p:spPr>
          <a:xfrm>
            <a:off x="4572000" y="483518"/>
            <a:ext cx="3707192" cy="1523117"/>
          </a:xfrm>
          <a:prstGeom prst="rect">
            <a:avLst/>
          </a:prstGeom>
        </p:spPr>
        <p:txBody>
          <a:bodyPr spcFirstLastPara="1" wrap="square" lIns="91425" tIns="91425" rIns="91425" bIns="91425" anchor="t" anchorCtr="0">
            <a:noAutofit/>
          </a:bodyPr>
          <a:lstStyle/>
          <a:p>
            <a:pPr marL="0" lvl="0" indent="0"/>
            <a:r>
              <a:rPr lang="en-IN" sz="1600" dirty="0" smtClean="0"/>
              <a:t>The system is basically developed to detect drivers dozing at the wheel at night time driving. The system uses a small infra-red night vision camera that points directly towards the driver‘s face and monitors the driver‘s eyes in order to detect fatigue. In such a case when fatigue is detected, a warning signal is issued to alert the driver. This paper discusses the algorithms that have been used to detect drowsiness. The decision whether the driver is dozing or not is taken depending on whether the eyes are open for a specific number of frames. If the eyes are found to be closed for a certain number of consecutive frames then the driver is alerted with an alarm.</a:t>
            </a:r>
            <a:endParaRPr sz="1600" dirty="0"/>
          </a:p>
        </p:txBody>
      </p:sp>
      <p:cxnSp>
        <p:nvCxnSpPr>
          <p:cNvPr id="294" name="Google Shape;294;p24"/>
          <p:cNvCxnSpPr/>
          <p:nvPr/>
        </p:nvCxnSpPr>
        <p:spPr>
          <a:xfrm>
            <a:off x="0" y="987574"/>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5" name="Google Shape;295;p24"/>
          <p:cNvSpPr/>
          <p:nvPr/>
        </p:nvSpPr>
        <p:spPr>
          <a:xfrm>
            <a:off x="1953596"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24"/>
          <p:cNvSpPr/>
          <p:nvPr/>
        </p:nvSpPr>
        <p:spPr>
          <a:xfrm>
            <a:off x="2056879"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297;p24"/>
          <p:cNvSpPr/>
          <p:nvPr/>
        </p:nvSpPr>
        <p:spPr>
          <a:xfrm>
            <a:off x="2396132"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24"/>
          <p:cNvSpPr/>
          <p:nvPr/>
        </p:nvSpPr>
        <p:spPr>
          <a:xfrm>
            <a:off x="2392035"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299;p24"/>
          <p:cNvSpPr/>
          <p:nvPr/>
        </p:nvSpPr>
        <p:spPr>
          <a:xfrm>
            <a:off x="2251814"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chemeClr val="lt1"/>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24"/>
          <p:cNvSpPr/>
          <p:nvPr/>
        </p:nvSpPr>
        <p:spPr>
          <a:xfrm>
            <a:off x="2326365" y="3384094"/>
            <a:ext cx="14" cy="30103"/>
          </a:xfrm>
          <a:custGeom>
            <a:avLst/>
            <a:gdLst/>
            <a:ahLst/>
            <a:cxnLst/>
            <a:rect l="l" t="t" r="r" b="b"/>
            <a:pathLst>
              <a:path w="1" h="2146" fill="none" extrusionOk="0">
                <a:moveTo>
                  <a:pt x="1" y="1"/>
                </a:moveTo>
                <a:lnTo>
                  <a:pt x="1" y="2146"/>
                </a:lnTo>
              </a:path>
            </a:pathLst>
          </a:custGeom>
          <a:solidFill>
            <a:schemeClr val="accent1"/>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301;p24"/>
          <p:cNvSpPr/>
          <p:nvPr/>
        </p:nvSpPr>
        <p:spPr>
          <a:xfrm>
            <a:off x="2327052" y="3444293"/>
            <a:ext cx="29430" cy="30103"/>
          </a:xfrm>
          <a:custGeom>
            <a:avLst/>
            <a:gdLst/>
            <a:ahLst/>
            <a:cxnLst/>
            <a:rect l="l" t="t" r="r" b="b"/>
            <a:pathLst>
              <a:path w="2098" h="2146" fill="none" extrusionOk="0">
                <a:moveTo>
                  <a:pt x="1" y="0"/>
                </a:moveTo>
                <a:lnTo>
                  <a:pt x="1" y="2145"/>
                </a:lnTo>
                <a:lnTo>
                  <a:pt x="2097" y="2145"/>
                </a:lnTo>
              </a:path>
            </a:pathLst>
          </a:custGeom>
          <a:solidFill>
            <a:schemeClr val="accent1"/>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24"/>
          <p:cNvSpPr/>
          <p:nvPr/>
        </p:nvSpPr>
        <p:spPr>
          <a:xfrm>
            <a:off x="2411185" y="3474385"/>
            <a:ext cx="409673" cy="14"/>
          </a:xfrm>
          <a:custGeom>
            <a:avLst/>
            <a:gdLst/>
            <a:ahLst/>
            <a:cxnLst/>
            <a:rect l="l" t="t" r="r" b="b"/>
            <a:pathLst>
              <a:path w="29205" h="1" fill="none" extrusionOk="0">
                <a:moveTo>
                  <a:pt x="0" y="0"/>
                </a:moveTo>
                <a:lnTo>
                  <a:pt x="29205" y="0"/>
                </a:lnTo>
              </a:path>
            </a:pathLst>
          </a:custGeom>
          <a:solidFill>
            <a:schemeClr val="accent1"/>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24"/>
          <p:cNvSpPr/>
          <p:nvPr/>
        </p:nvSpPr>
        <p:spPr>
          <a:xfrm>
            <a:off x="2848263" y="3444293"/>
            <a:ext cx="30103" cy="30103"/>
          </a:xfrm>
          <a:custGeom>
            <a:avLst/>
            <a:gdLst/>
            <a:ahLst/>
            <a:cxnLst/>
            <a:rect l="l" t="t" r="r" b="b"/>
            <a:pathLst>
              <a:path w="2146" h="2146" fill="none" extrusionOk="0">
                <a:moveTo>
                  <a:pt x="0" y="2145"/>
                </a:moveTo>
                <a:lnTo>
                  <a:pt x="2145" y="2145"/>
                </a:lnTo>
                <a:lnTo>
                  <a:pt x="2145" y="0"/>
                </a:lnTo>
              </a:path>
            </a:pathLst>
          </a:custGeom>
          <a:solidFill>
            <a:schemeClr val="accent1"/>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 name="Google Shape;304;p24"/>
          <p:cNvSpPr/>
          <p:nvPr/>
        </p:nvSpPr>
        <p:spPr>
          <a:xfrm>
            <a:off x="2878356" y="3081768"/>
            <a:ext cx="14" cy="307090"/>
          </a:xfrm>
          <a:custGeom>
            <a:avLst/>
            <a:gdLst/>
            <a:ahLst/>
            <a:cxnLst/>
            <a:rect l="l" t="t" r="r" b="b"/>
            <a:pathLst>
              <a:path w="1" h="21892" fill="none" extrusionOk="0">
                <a:moveTo>
                  <a:pt x="0" y="21892"/>
                </a:moveTo>
                <a:lnTo>
                  <a:pt x="0" y="1"/>
                </a:lnTo>
              </a:path>
            </a:pathLst>
          </a:custGeom>
          <a:solidFill>
            <a:schemeClr val="accent1"/>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24"/>
          <p:cNvSpPr/>
          <p:nvPr/>
        </p:nvSpPr>
        <p:spPr>
          <a:xfrm>
            <a:off x="2878356" y="3024319"/>
            <a:ext cx="30103" cy="29416"/>
          </a:xfrm>
          <a:custGeom>
            <a:avLst/>
            <a:gdLst/>
            <a:ahLst/>
            <a:cxnLst/>
            <a:rect l="l" t="t" r="r" b="b"/>
            <a:pathLst>
              <a:path w="2146" h="2097" fill="none" extrusionOk="0">
                <a:moveTo>
                  <a:pt x="0" y="2097"/>
                </a:moveTo>
                <a:lnTo>
                  <a:pt x="0" y="0"/>
                </a:lnTo>
                <a:lnTo>
                  <a:pt x="2145" y="0"/>
                </a:lnTo>
              </a:path>
            </a:pathLst>
          </a:custGeom>
          <a:solidFill>
            <a:schemeClr val="accent1"/>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24"/>
          <p:cNvSpPr/>
          <p:nvPr/>
        </p:nvSpPr>
        <p:spPr>
          <a:xfrm>
            <a:off x="2970695" y="3024319"/>
            <a:ext cx="341962" cy="14"/>
          </a:xfrm>
          <a:custGeom>
            <a:avLst/>
            <a:gdLst/>
            <a:ahLst/>
            <a:cxnLst/>
            <a:rect l="l" t="t" r="r" b="b"/>
            <a:pathLst>
              <a:path w="24378" h="1" fill="none" extrusionOk="0">
                <a:moveTo>
                  <a:pt x="0" y="0"/>
                </a:moveTo>
                <a:lnTo>
                  <a:pt x="24378" y="0"/>
                </a:lnTo>
              </a:path>
            </a:pathLst>
          </a:custGeom>
          <a:solidFill>
            <a:schemeClr val="accent1"/>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24"/>
          <p:cNvSpPr/>
          <p:nvPr/>
        </p:nvSpPr>
        <p:spPr>
          <a:xfrm>
            <a:off x="3344151" y="3024319"/>
            <a:ext cx="29416" cy="29416"/>
          </a:xfrm>
          <a:custGeom>
            <a:avLst/>
            <a:gdLst/>
            <a:ahLst/>
            <a:cxnLst/>
            <a:rect l="l" t="t" r="r" b="b"/>
            <a:pathLst>
              <a:path w="2097" h="2097" fill="none" extrusionOk="0">
                <a:moveTo>
                  <a:pt x="0" y="0"/>
                </a:moveTo>
                <a:lnTo>
                  <a:pt x="2097" y="0"/>
                </a:lnTo>
                <a:lnTo>
                  <a:pt x="2097" y="2097"/>
                </a:lnTo>
              </a:path>
            </a:pathLst>
          </a:custGeom>
          <a:solidFill>
            <a:schemeClr val="accent1"/>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24"/>
          <p:cNvSpPr/>
          <p:nvPr/>
        </p:nvSpPr>
        <p:spPr>
          <a:xfrm>
            <a:off x="3373557" y="3107076"/>
            <a:ext cx="14" cy="292053"/>
          </a:xfrm>
          <a:custGeom>
            <a:avLst/>
            <a:gdLst/>
            <a:ahLst/>
            <a:cxnLst/>
            <a:rect l="l" t="t" r="r" b="b"/>
            <a:pathLst>
              <a:path w="1" h="20820" fill="none" extrusionOk="0">
                <a:moveTo>
                  <a:pt x="1" y="1"/>
                </a:moveTo>
                <a:lnTo>
                  <a:pt x="1" y="20819"/>
                </a:lnTo>
              </a:path>
            </a:pathLst>
          </a:custGeom>
          <a:solidFill>
            <a:schemeClr val="accent1"/>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24"/>
          <p:cNvSpPr/>
          <p:nvPr/>
        </p:nvSpPr>
        <p:spPr>
          <a:xfrm>
            <a:off x="3373557"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24"/>
          <p:cNvSpPr/>
          <p:nvPr/>
        </p:nvSpPr>
        <p:spPr>
          <a:xfrm>
            <a:off x="1673154"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24"/>
          <p:cNvSpPr/>
          <p:nvPr/>
        </p:nvSpPr>
        <p:spPr>
          <a:xfrm>
            <a:off x="1736762"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24"/>
          <p:cNvSpPr/>
          <p:nvPr/>
        </p:nvSpPr>
        <p:spPr>
          <a:xfrm>
            <a:off x="1804480"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24"/>
          <p:cNvSpPr/>
          <p:nvPr/>
        </p:nvSpPr>
        <p:spPr>
          <a:xfrm>
            <a:off x="1833900"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24"/>
          <p:cNvSpPr/>
          <p:nvPr/>
        </p:nvSpPr>
        <p:spPr>
          <a:xfrm>
            <a:off x="1834573"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24"/>
          <p:cNvSpPr/>
          <p:nvPr/>
        </p:nvSpPr>
        <p:spPr>
          <a:xfrm>
            <a:off x="1923504"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24"/>
          <p:cNvSpPr/>
          <p:nvPr/>
        </p:nvSpPr>
        <p:spPr>
          <a:xfrm>
            <a:off x="2634164"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24"/>
          <p:cNvSpPr/>
          <p:nvPr/>
        </p:nvSpPr>
        <p:spPr>
          <a:xfrm>
            <a:off x="2608856"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chemeClr val="lt1"/>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24"/>
          <p:cNvSpPr/>
          <p:nvPr/>
        </p:nvSpPr>
        <p:spPr>
          <a:xfrm>
            <a:off x="1611594"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24"/>
          <p:cNvSpPr/>
          <p:nvPr/>
        </p:nvSpPr>
        <p:spPr>
          <a:xfrm>
            <a:off x="1724458"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24"/>
          <p:cNvSpPr/>
          <p:nvPr/>
        </p:nvSpPr>
        <p:spPr>
          <a:xfrm>
            <a:off x="1754551"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24"/>
          <p:cNvSpPr/>
          <p:nvPr/>
        </p:nvSpPr>
        <p:spPr>
          <a:xfrm>
            <a:off x="1754551"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24"/>
          <p:cNvSpPr/>
          <p:nvPr/>
        </p:nvSpPr>
        <p:spPr>
          <a:xfrm>
            <a:off x="1840732"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24"/>
          <p:cNvSpPr/>
          <p:nvPr/>
        </p:nvSpPr>
        <p:spPr>
          <a:xfrm>
            <a:off x="2740183"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24"/>
          <p:cNvSpPr/>
          <p:nvPr/>
        </p:nvSpPr>
        <p:spPr>
          <a:xfrm>
            <a:off x="2770275"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24"/>
          <p:cNvSpPr/>
          <p:nvPr/>
        </p:nvSpPr>
        <p:spPr>
          <a:xfrm>
            <a:off x="2699147"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chemeClr val="lt1"/>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24"/>
          <p:cNvSpPr/>
          <p:nvPr/>
        </p:nvSpPr>
        <p:spPr>
          <a:xfrm>
            <a:off x="2526098"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24"/>
          <p:cNvSpPr/>
          <p:nvPr/>
        </p:nvSpPr>
        <p:spPr>
          <a:xfrm>
            <a:off x="2526098"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24"/>
          <p:cNvSpPr/>
          <p:nvPr/>
        </p:nvSpPr>
        <p:spPr>
          <a:xfrm>
            <a:off x="2526785"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24"/>
          <p:cNvSpPr/>
          <p:nvPr/>
        </p:nvSpPr>
        <p:spPr>
          <a:xfrm>
            <a:off x="2615014"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24"/>
          <p:cNvSpPr/>
          <p:nvPr/>
        </p:nvSpPr>
        <p:spPr>
          <a:xfrm>
            <a:off x="3549342"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24"/>
          <p:cNvSpPr/>
          <p:nvPr/>
        </p:nvSpPr>
        <p:spPr>
          <a:xfrm>
            <a:off x="3579448"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24"/>
          <p:cNvSpPr/>
          <p:nvPr/>
        </p:nvSpPr>
        <p:spPr>
          <a:xfrm>
            <a:off x="3579448"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24"/>
          <p:cNvSpPr/>
          <p:nvPr/>
        </p:nvSpPr>
        <p:spPr>
          <a:xfrm>
            <a:off x="2473432"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chemeClr val="lt1"/>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24"/>
          <p:cNvSpPr/>
          <p:nvPr/>
        </p:nvSpPr>
        <p:spPr>
          <a:xfrm>
            <a:off x="2811324"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24"/>
          <p:cNvSpPr/>
          <p:nvPr/>
        </p:nvSpPr>
        <p:spPr>
          <a:xfrm>
            <a:off x="2811324"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 name="Google Shape;336;p24"/>
          <p:cNvSpPr/>
          <p:nvPr/>
        </p:nvSpPr>
        <p:spPr>
          <a:xfrm>
            <a:off x="2781905"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337;p24"/>
          <p:cNvSpPr/>
          <p:nvPr/>
        </p:nvSpPr>
        <p:spPr>
          <a:xfrm>
            <a:off x="2296272"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24"/>
          <p:cNvSpPr/>
          <p:nvPr/>
        </p:nvSpPr>
        <p:spPr>
          <a:xfrm>
            <a:off x="2237448"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339;p24"/>
          <p:cNvSpPr/>
          <p:nvPr/>
        </p:nvSpPr>
        <p:spPr>
          <a:xfrm>
            <a:off x="2237448"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24"/>
          <p:cNvSpPr/>
          <p:nvPr/>
        </p:nvSpPr>
        <p:spPr>
          <a:xfrm>
            <a:off x="2237448"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341;p24"/>
          <p:cNvSpPr/>
          <p:nvPr/>
        </p:nvSpPr>
        <p:spPr>
          <a:xfrm>
            <a:off x="2166320"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chemeClr val="lt1"/>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113;p20"/>
          <p:cNvSpPr/>
          <p:nvPr/>
        </p:nvSpPr>
        <p:spPr>
          <a:xfrm>
            <a:off x="899592" y="3363838"/>
            <a:ext cx="576064" cy="576064"/>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192;p20"/>
          <p:cNvSpPr/>
          <p:nvPr/>
        </p:nvSpPr>
        <p:spPr>
          <a:xfrm>
            <a:off x="1225824" y="1830099"/>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193;p20"/>
          <p:cNvSpPr/>
          <p:nvPr/>
        </p:nvSpPr>
        <p:spPr>
          <a:xfrm>
            <a:off x="1412241" y="1828563"/>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194;p20"/>
          <p:cNvSpPr/>
          <p:nvPr/>
        </p:nvSpPr>
        <p:spPr>
          <a:xfrm>
            <a:off x="1315973" y="1917201"/>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195;p20"/>
          <p:cNvSpPr/>
          <p:nvPr/>
        </p:nvSpPr>
        <p:spPr>
          <a:xfrm>
            <a:off x="1404611" y="2066954"/>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196;p20"/>
          <p:cNvSpPr/>
          <p:nvPr/>
        </p:nvSpPr>
        <p:spPr>
          <a:xfrm>
            <a:off x="1187624" y="1779662"/>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197;p20"/>
          <p:cNvSpPr/>
          <p:nvPr/>
        </p:nvSpPr>
        <p:spPr>
          <a:xfrm>
            <a:off x="1187624" y="2279358"/>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169;p20"/>
          <p:cNvSpPr/>
          <p:nvPr/>
        </p:nvSpPr>
        <p:spPr>
          <a:xfrm>
            <a:off x="3203848" y="3507854"/>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170;p20"/>
          <p:cNvSpPr/>
          <p:nvPr/>
        </p:nvSpPr>
        <p:spPr>
          <a:xfrm>
            <a:off x="3298580" y="3605658"/>
            <a:ext cx="268960" cy="38224"/>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171;p20"/>
          <p:cNvSpPr/>
          <p:nvPr/>
        </p:nvSpPr>
        <p:spPr>
          <a:xfrm>
            <a:off x="3298580" y="3679010"/>
            <a:ext cx="268960" cy="38224"/>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172;p20"/>
          <p:cNvSpPr/>
          <p:nvPr/>
        </p:nvSpPr>
        <p:spPr>
          <a:xfrm>
            <a:off x="3298580" y="3752339"/>
            <a:ext cx="212428" cy="38248"/>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108;p20"/>
          <p:cNvSpPr/>
          <p:nvPr/>
        </p:nvSpPr>
        <p:spPr>
          <a:xfrm>
            <a:off x="2647461" y="1264546"/>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109;p20"/>
          <p:cNvSpPr/>
          <p:nvPr/>
        </p:nvSpPr>
        <p:spPr>
          <a:xfrm>
            <a:off x="2736098" y="1392128"/>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110;p20"/>
          <p:cNvSpPr/>
          <p:nvPr/>
        </p:nvSpPr>
        <p:spPr>
          <a:xfrm>
            <a:off x="2801797" y="1509415"/>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111;p20"/>
          <p:cNvSpPr/>
          <p:nvPr/>
        </p:nvSpPr>
        <p:spPr>
          <a:xfrm>
            <a:off x="2555776" y="1131590"/>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252;p21"/>
          <p:cNvSpPr/>
          <p:nvPr/>
        </p:nvSpPr>
        <p:spPr>
          <a:xfrm>
            <a:off x="3347864" y="1923678"/>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D966"/>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1"/>
        <p:cNvGrpSpPr/>
        <p:nvPr/>
      </p:nvGrpSpPr>
      <p:grpSpPr>
        <a:xfrm>
          <a:off x="0" y="0"/>
          <a:ext cx="0" cy="0"/>
          <a:chOff x="0" y="0"/>
          <a:chExt cx="0" cy="0"/>
        </a:xfrm>
      </p:grpSpPr>
      <p:sp>
        <p:nvSpPr>
          <p:cNvPr id="1122" name="Google Shape;1122;p38"/>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THANKS!</a:t>
            </a:r>
            <a:endParaRPr dirty="0"/>
          </a:p>
        </p:txBody>
      </p:sp>
      <p:sp>
        <p:nvSpPr>
          <p:cNvPr id="1123" name="Google Shape;1123;p38"/>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t>Does anyone have any question?</a:t>
            </a:r>
            <a:endParaRPr sz="1000" dirty="0"/>
          </a:p>
          <a:p>
            <a:pPr marL="0" lvl="0" indent="0" algn="l" rtl="0">
              <a:spcBef>
                <a:spcPts val="0"/>
              </a:spcBef>
              <a:spcAft>
                <a:spcPts val="0"/>
              </a:spcAft>
              <a:buNone/>
            </a:pPr>
            <a:endParaRPr sz="1000" dirty="0"/>
          </a:p>
          <a:p>
            <a:pPr marL="0" lvl="0" indent="0" algn="l" rtl="0">
              <a:spcBef>
                <a:spcPts val="0"/>
              </a:spcBef>
              <a:spcAft>
                <a:spcPts val="0"/>
              </a:spcAft>
              <a:buNone/>
            </a:pPr>
            <a:r>
              <a:rPr lang="es" sz="1000">
                <a:uFill>
                  <a:noFill/>
                </a:uFill>
                <a:hlinkClick r:id="rId3"/>
              </a:rPr>
              <a:t>addyouremail@freepik.com</a:t>
            </a:r>
            <a:endParaRPr sz="1000" dirty="0"/>
          </a:p>
          <a:p>
            <a:pPr marL="0" lvl="0" indent="0" algn="l" rtl="0">
              <a:spcBef>
                <a:spcPts val="0"/>
              </a:spcBef>
              <a:spcAft>
                <a:spcPts val="0"/>
              </a:spcAft>
              <a:buNone/>
            </a:pPr>
            <a:r>
              <a:rPr lang="es" sz="1000"/>
              <a:t>+91 620 421 838</a:t>
            </a:r>
            <a:endParaRPr sz="1000" dirty="0"/>
          </a:p>
          <a:p>
            <a:pPr marL="0" lvl="0" indent="0" algn="l" rtl="0">
              <a:spcBef>
                <a:spcPts val="0"/>
              </a:spcBef>
              <a:spcAft>
                <a:spcPts val="0"/>
              </a:spcAft>
              <a:buNone/>
            </a:pPr>
            <a:r>
              <a:rPr lang="es" sz="1000"/>
              <a:t>yourcompany.com</a:t>
            </a:r>
            <a:endParaRPr sz="1000" dirty="0"/>
          </a:p>
        </p:txBody>
      </p:sp>
      <p:grpSp>
        <p:nvGrpSpPr>
          <p:cNvPr id="1124" name="Google Shape;1124;p38"/>
          <p:cNvGrpSpPr/>
          <p:nvPr/>
        </p:nvGrpSpPr>
        <p:grpSpPr>
          <a:xfrm flipH="1">
            <a:off x="-4531426" y="-117297"/>
            <a:ext cx="7324051" cy="5378088"/>
            <a:chOff x="238125" y="262775"/>
            <a:chExt cx="7092825" cy="5151425"/>
          </a:xfrm>
        </p:grpSpPr>
        <p:sp>
          <p:nvSpPr>
            <p:cNvPr id="1125" name="Google Shape;1125;p38"/>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 name="Google Shape;1126;p38"/>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 name="Google Shape;1127;p38"/>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 name="Google Shape;1128;p38"/>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 name="Google Shape;1129;p38"/>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 name="Google Shape;1130;p38"/>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 name="Google Shape;1131;p38"/>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 name="Google Shape;1132;p38"/>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 name="Google Shape;1133;p38"/>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 name="Google Shape;1134;p38"/>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 name="Google Shape;1135;p38"/>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 name="Google Shape;1136;p38"/>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 name="Google Shape;1137;p38"/>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 name="Google Shape;1138;p38"/>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 name="Google Shape;1139;p38"/>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38"/>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38"/>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38"/>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38"/>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 name="Google Shape;1144;p38"/>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 name="Google Shape;1145;p38"/>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 name="Google Shape;1146;p38"/>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38"/>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38"/>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38"/>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 name="Google Shape;1150;p38"/>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38"/>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38"/>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38"/>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38"/>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 name="Google Shape;1155;p38"/>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38"/>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 name="Google Shape;1157;p38"/>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 name="Google Shape;1158;p38"/>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 name="Google Shape;1159;p38"/>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 name="Google Shape;1160;p38"/>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 name="Google Shape;1161;p38"/>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 name="Google Shape;1162;p38"/>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 name="Google Shape;1163;p38"/>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 name="Google Shape;1164;p38"/>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 name="Google Shape;1165;p38"/>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 name="Google Shape;1166;p38"/>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 name="Google Shape;1167;p38"/>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 name="Google Shape;1168;p38"/>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 name="Google Shape;1169;p38"/>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 name="Google Shape;1170;p38"/>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 name="Google Shape;1171;p38"/>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 name="Google Shape;1172;p38"/>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 name="Google Shape;1173;p38"/>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38"/>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38"/>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38"/>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 name="Google Shape;1177;p38"/>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 name="Google Shape;1178;p38"/>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 name="Google Shape;1179;p38"/>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 name="Google Shape;1180;p38"/>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 name="Google Shape;1181;p38"/>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 name="Google Shape;1182;p38"/>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 name="Google Shape;1183;p38"/>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38"/>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 name="Google Shape;1185;p38"/>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 name="Google Shape;1186;p38"/>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 name="Google Shape;1187;p38"/>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 name="Google Shape;1188;p38"/>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 name="Google Shape;1189;p38"/>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 name="Google Shape;1190;p38"/>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 name="Google Shape;1191;p38"/>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 name="Google Shape;1192;p38"/>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 name="Google Shape;1193;p38"/>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 name="Google Shape;1194;p38"/>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 name="Google Shape;1195;p38"/>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 name="Google Shape;1196;p38"/>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 name="Google Shape;1197;p38"/>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 name="Google Shape;1198;p38"/>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 name="Google Shape;1199;p38"/>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 name="Google Shape;1200;p38"/>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 name="Google Shape;1201;p38"/>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 name="Google Shape;1202;p38"/>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 name="Google Shape;1203;p38"/>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 name="Google Shape;1204;p38"/>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 name="Google Shape;1205;p38"/>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38"/>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 name="Google Shape;1207;p38"/>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 name="Google Shape;1208;p38"/>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 name="Google Shape;1209;p38"/>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 name="Google Shape;1210;p38"/>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 name="Google Shape;1211;p38"/>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 name="Google Shape;1212;p38"/>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 name="Google Shape;1213;p38"/>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 name="Google Shape;1214;p38"/>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 name="Google Shape;1215;p38"/>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 name="Google Shape;1216;p38"/>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 name="Google Shape;1217;p38"/>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 name="Google Shape;1218;p38"/>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 name="Google Shape;1219;p38"/>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 name="Google Shape;1220;p38"/>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 name="Google Shape;1221;p38"/>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 name="Google Shape;1222;p38"/>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 name="Google Shape;1223;p38"/>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 name="Google Shape;1224;p38"/>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 name="Google Shape;1225;p38"/>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 name="Google Shape;1226;p38"/>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 name="Google Shape;1227;p38"/>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 name="Google Shape;1228;p38"/>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 name="Google Shape;1229;p38"/>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 name="Google Shape;1230;p38"/>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 name="Google Shape;1231;p38"/>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 name="Google Shape;1232;p38"/>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 name="Google Shape;1233;p38"/>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 name="Google Shape;1234;p38"/>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 name="Google Shape;1235;p38"/>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 name="Google Shape;1236;p38"/>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 name="Google Shape;1237;p38"/>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 name="Google Shape;1238;p38"/>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 name="Google Shape;1239;p38"/>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 name="Google Shape;1240;p38"/>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 name="Google Shape;1241;p38"/>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 name="Google Shape;1242;p38"/>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 name="Google Shape;1243;p38"/>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 name="Google Shape;1244;p38"/>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 name="Google Shape;1245;p38"/>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 name="Google Shape;1246;p38"/>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 name="Google Shape;1247;p38"/>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 name="Google Shape;1248;p38"/>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 name="Google Shape;1249;p38"/>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 name="Google Shape;1250;p38"/>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 name="Google Shape;1251;p38"/>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 name="Google Shape;1252;p38"/>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 name="Google Shape;1253;p38"/>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 name="Google Shape;1254;p38"/>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 name="Google Shape;1255;p38"/>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 name="Google Shape;1256;p38"/>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 name="Google Shape;1257;p38"/>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 name="Google Shape;1258;p38"/>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 name="Google Shape;1259;p38"/>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 name="Google Shape;1260;p38"/>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 name="Google Shape;1261;p38"/>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 name="Google Shape;1262;p38"/>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 name="Google Shape;1263;p38"/>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 name="Google Shape;1264;p38"/>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5" name="Google Shape;1265;p38"/>
          <p:cNvGrpSpPr/>
          <p:nvPr/>
        </p:nvGrpSpPr>
        <p:grpSpPr>
          <a:xfrm>
            <a:off x="4077226" y="3526070"/>
            <a:ext cx="137636" cy="137629"/>
            <a:chOff x="266768" y="1721375"/>
            <a:chExt cx="397907" cy="397887"/>
          </a:xfrm>
        </p:grpSpPr>
        <p:sp>
          <p:nvSpPr>
            <p:cNvPr id="1266" name="Google Shape;1266;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 name="Google Shape;1267;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8" name="Google Shape;1268;p38"/>
          <p:cNvGrpSpPr/>
          <p:nvPr/>
        </p:nvGrpSpPr>
        <p:grpSpPr>
          <a:xfrm>
            <a:off x="4268945" y="3526070"/>
            <a:ext cx="137622" cy="137629"/>
            <a:chOff x="864491" y="1723250"/>
            <a:chExt cx="397866" cy="397887"/>
          </a:xfrm>
        </p:grpSpPr>
        <p:sp>
          <p:nvSpPr>
            <p:cNvPr id="1269" name="Google Shape;1269;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 name="Google Shape;1270;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 name="Google Shape;1271;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72" name="Google Shape;1272;p38"/>
          <p:cNvSpPr/>
          <p:nvPr/>
        </p:nvSpPr>
        <p:spPr>
          <a:xfrm>
            <a:off x="4460678" y="3526139"/>
            <a:ext cx="168752" cy="13763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39"/>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CREDITS</a:t>
            </a:r>
            <a:endParaRPr dirty="0"/>
          </a:p>
        </p:txBody>
      </p:sp>
      <p:sp>
        <p:nvSpPr>
          <p:cNvPr id="1278" name="Google Shape;1278;p39"/>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dirty="0">
              <a:solidFill>
                <a:schemeClr val="dk1"/>
              </a:solidFill>
            </a:endParaRPr>
          </a:p>
          <a:p>
            <a:pPr marL="241300" lvl="0" indent="0" algn="l" rtl="0">
              <a:spcBef>
                <a:spcPts val="300"/>
              </a:spcBef>
              <a:spcAft>
                <a:spcPts val="0"/>
              </a:spcAft>
              <a:buClr>
                <a:schemeClr val="dk1"/>
              </a:buClr>
              <a:buSzPts val="1100"/>
              <a:buFont typeface="Arial"/>
              <a:buNone/>
            </a:pPr>
            <a:endParaRPr dirty="0">
              <a:solidFill>
                <a:schemeClr val="dk1"/>
              </a:solidFill>
            </a:endParaRPr>
          </a:p>
          <a:p>
            <a:pPr marL="241300" lvl="0" indent="-190500" algn="l" rtl="0">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endParaRPr dirty="0">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endParaRPr dirty="0">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dirty="0">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Images created by Freepik</a:t>
            </a:r>
            <a:endParaRPr dirty="0">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dirty="0">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dirty="0">
              <a:solidFill>
                <a:schemeClr val="dk1"/>
              </a:solidFill>
            </a:endParaRPr>
          </a:p>
          <a:p>
            <a:pPr marL="0" lvl="0" indent="0" algn="l" rtl="0">
              <a:spcBef>
                <a:spcPts val="0"/>
              </a:spcBef>
              <a:spcAft>
                <a:spcPts val="1600"/>
              </a:spcAft>
              <a:buNone/>
            </a:pPr>
            <a:endParaRPr dirty="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282"/>
        <p:cNvGrpSpPr/>
        <p:nvPr/>
      </p:nvGrpSpPr>
      <p:grpSpPr>
        <a:xfrm>
          <a:off x="0" y="0"/>
          <a:ext cx="0" cy="0"/>
          <a:chOff x="0" y="0"/>
          <a:chExt cx="0" cy="0"/>
        </a:xfrm>
      </p:grpSpPr>
      <p:sp>
        <p:nvSpPr>
          <p:cNvPr id="1283" name="Google Shape;1283;p40"/>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RESOURCES</a:t>
            </a:r>
            <a:endParaRPr dirty="0"/>
          </a:p>
        </p:txBody>
      </p:sp>
      <p:sp>
        <p:nvSpPr>
          <p:cNvPr id="1284" name="Google Shape;1284;p40"/>
          <p:cNvSpPr txBox="1">
            <a:spLocks noGrp="1"/>
          </p:cNvSpPr>
          <p:nvPr>
            <p:ph type="body" idx="1"/>
          </p:nvPr>
        </p:nvSpPr>
        <p:spPr>
          <a:xfrm>
            <a:off x="810000" y="1630550"/>
            <a:ext cx="8520600" cy="3416400"/>
          </a:xfrm>
          <a:prstGeom prst="rect">
            <a:avLst/>
          </a:prstGeom>
          <a:noFill/>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s">
                <a:solidFill>
                  <a:schemeClr val="lt1"/>
                </a:solidFill>
              </a:rPr>
              <a:t>Did you like the resources on this template? Get them for free at our other websites.</a:t>
            </a:r>
            <a:endParaRPr dirty="0">
              <a:solidFill>
                <a:schemeClr val="lt1"/>
              </a:solidFill>
            </a:endParaRPr>
          </a:p>
          <a:p>
            <a:pPr marL="0" lvl="0" indent="0" algn="l" rtl="0">
              <a:lnSpc>
                <a:spcPct val="100000"/>
              </a:lnSpc>
              <a:spcBef>
                <a:spcPts val="300"/>
              </a:spcBef>
              <a:spcAft>
                <a:spcPts val="0"/>
              </a:spcAft>
              <a:buNone/>
            </a:pPr>
            <a:endParaRPr dirty="0">
              <a:solidFill>
                <a:schemeClr val="lt1"/>
              </a:solidFill>
            </a:endParaRPr>
          </a:p>
          <a:p>
            <a:pPr marL="0" lvl="0" indent="0" algn="l" rtl="0">
              <a:spcBef>
                <a:spcPts val="0"/>
              </a:spcBef>
              <a:spcAft>
                <a:spcPts val="0"/>
              </a:spcAft>
              <a:buNone/>
            </a:pPr>
            <a:r>
              <a:rPr lang="es">
                <a:solidFill>
                  <a:schemeClr val="lt1"/>
                </a:solidFill>
              </a:rPr>
              <a:t>PHOTOS</a:t>
            </a:r>
            <a:endParaRPr dirty="0">
              <a:solidFill>
                <a:schemeClr val="lt1"/>
              </a:solidFill>
            </a:endParaRPr>
          </a:p>
          <a:p>
            <a:pPr marL="457200" lvl="0" indent="-279400" algn="l" rtl="0">
              <a:spcBef>
                <a:spcPts val="1600"/>
              </a:spcBef>
              <a:spcAft>
                <a:spcPts val="0"/>
              </a:spcAft>
              <a:buClr>
                <a:schemeClr val="lt1"/>
              </a:buClr>
              <a:buSzPts val="800"/>
              <a:buChar char="●"/>
            </a:pPr>
            <a:r>
              <a:rPr lang="es">
                <a:solidFill>
                  <a:schemeClr val="lt1"/>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Young businessman with hands in his pocket talking on mobile phone</a:t>
            </a:r>
            <a:endParaRPr dirty="0">
              <a:solidFill>
                <a:schemeClr val="lt1"/>
              </a:solidFill>
            </a:endParaRPr>
          </a:p>
          <a:p>
            <a:pPr marL="457200" lvl="0" indent="-279400" algn="l" rtl="0">
              <a:spcBef>
                <a:spcPts val="0"/>
              </a:spcBef>
              <a:spcAft>
                <a:spcPts val="0"/>
              </a:spcAft>
              <a:buClr>
                <a:schemeClr val="lt1"/>
              </a:buClr>
              <a:buSzPts val="800"/>
              <a:buChar char="●"/>
            </a:pPr>
            <a:r>
              <a:rPr lang="es">
                <a:solidFill>
                  <a:schemeClr val="lt1"/>
                </a:solidFill>
                <a:uFill>
                  <a:noFill/>
                </a:uFil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Smiling ethnic woman with gray laptop</a:t>
            </a:r>
            <a:endParaRPr dirty="0">
              <a:solidFill>
                <a:schemeClr val="lt1"/>
              </a:solidFill>
            </a:endParaRPr>
          </a:p>
          <a:p>
            <a:pPr marL="457200" lvl="0" indent="-279400" algn="l" rtl="0">
              <a:spcBef>
                <a:spcPts val="0"/>
              </a:spcBef>
              <a:spcAft>
                <a:spcPts val="0"/>
              </a:spcAft>
              <a:buClr>
                <a:schemeClr val="lt1"/>
              </a:buClr>
              <a:buSzPts val="800"/>
              <a:buChar char="●"/>
            </a:pPr>
            <a:r>
              <a:rPr lang="es">
                <a:solidFill>
                  <a:schemeClr val="lt1"/>
                </a:solidFill>
                <a:uFill>
                  <a:noFill/>
                </a:u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Smiling young man busy in texting message to someon</a:t>
            </a:r>
            <a:r>
              <a:rPr lang="es">
                <a:solidFill>
                  <a:schemeClr val="lt1"/>
                </a:solidFill>
              </a:rPr>
              <a:t>e</a:t>
            </a:r>
            <a:endParaRPr dirty="0">
              <a:solidFill>
                <a:schemeClr val="lt1"/>
              </a:solidFill>
            </a:endParaRPr>
          </a:p>
          <a:p>
            <a:pPr marL="0" lvl="0" indent="0" algn="l" rtl="0">
              <a:lnSpc>
                <a:spcPct val="100000"/>
              </a:lnSpc>
              <a:spcBef>
                <a:spcPts val="1600"/>
              </a:spcBef>
              <a:spcAft>
                <a:spcPts val="0"/>
              </a:spcAft>
              <a:buNone/>
            </a:pPr>
            <a:r>
              <a:rPr lang="es">
                <a:solidFill>
                  <a:schemeClr val="lt1"/>
                </a:solidFill>
              </a:rPr>
              <a:t>VECTORS</a:t>
            </a:r>
            <a:endParaRPr dirty="0">
              <a:solidFill>
                <a:schemeClr val="lt1"/>
              </a:solidFill>
            </a:endParaRPr>
          </a:p>
          <a:p>
            <a:pPr marL="0" lvl="0" indent="0" algn="l" rtl="0">
              <a:lnSpc>
                <a:spcPct val="100000"/>
              </a:lnSpc>
              <a:spcBef>
                <a:spcPts val="0"/>
              </a:spcBef>
              <a:spcAft>
                <a:spcPts val="0"/>
              </a:spcAft>
              <a:buNone/>
            </a:pPr>
            <a:endParaRPr dirty="0">
              <a:solidFill>
                <a:schemeClr val="lt1"/>
              </a:solidFill>
            </a:endParaRPr>
          </a:p>
          <a:p>
            <a:pPr marL="457200" lvl="0" indent="-279400" algn="l" rtl="0">
              <a:lnSpc>
                <a:spcPct val="100000"/>
              </a:lnSpc>
              <a:spcBef>
                <a:spcPts val="0"/>
              </a:spcBef>
              <a:spcAft>
                <a:spcPts val="0"/>
              </a:spcAft>
              <a:buClr>
                <a:schemeClr val="lt1"/>
              </a:buClr>
              <a:buSzPts val="800"/>
              <a:buChar char="●"/>
            </a:pPr>
            <a:r>
              <a:rPr lang="es">
                <a:solidFill>
                  <a:schemeClr val="lt1"/>
                </a:solidFill>
                <a:uFill>
                  <a:noFill/>
                </a:uFill>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 computer engineering concept</a:t>
            </a:r>
            <a:endParaRPr dirty="0">
              <a:solidFill>
                <a:schemeClr val="lt1"/>
              </a:solidFill>
            </a:endParaRPr>
          </a:p>
          <a:p>
            <a:pPr marL="457200" lvl="0" indent="-279400" algn="l" rtl="0">
              <a:lnSpc>
                <a:spcPct val="100000"/>
              </a:lnSpc>
              <a:spcBef>
                <a:spcPts val="0"/>
              </a:spcBef>
              <a:spcAft>
                <a:spcPts val="0"/>
              </a:spcAft>
              <a:buClr>
                <a:schemeClr val="lt1"/>
              </a:buClr>
              <a:buSzPts val="800"/>
              <a:buChar char="●"/>
            </a:pPr>
            <a:r>
              <a:rPr lang="es">
                <a:solidFill>
                  <a:schemeClr val="lt1"/>
                </a:solidFill>
                <a:uFill>
                  <a:noFill/>
                </a:uFill>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Circuit of user experience</a:t>
            </a:r>
            <a:endParaRPr dirty="0">
              <a:solidFill>
                <a:schemeClr val="lt1"/>
              </a:solidFill>
            </a:endParaRPr>
          </a:p>
          <a:p>
            <a:pPr marL="457200" lvl="0" indent="-279400" algn="l" rtl="0">
              <a:lnSpc>
                <a:spcPct val="100000"/>
              </a:lnSpc>
              <a:spcBef>
                <a:spcPts val="0"/>
              </a:spcBef>
              <a:spcAft>
                <a:spcPts val="0"/>
              </a:spcAft>
              <a:buClr>
                <a:schemeClr val="lt1"/>
              </a:buClr>
              <a:buSzPts val="800"/>
              <a:buChar char="●"/>
            </a:pPr>
            <a:r>
              <a:rPr lang="es">
                <a:solidFill>
                  <a:schemeClr val="lt1"/>
                </a:solidFill>
                <a:uFill>
                  <a:noFill/>
                </a:uFill>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Timeline infographic</a:t>
            </a:r>
            <a:endParaRPr dirty="0">
              <a:solidFill>
                <a:schemeClr val="lt1"/>
              </a:solidFill>
            </a:endParaRPr>
          </a:p>
          <a:p>
            <a:pPr marL="457200" lvl="0" indent="-279400" algn="l" rtl="0">
              <a:lnSpc>
                <a:spcPct val="100000"/>
              </a:lnSpc>
              <a:spcBef>
                <a:spcPts val="0"/>
              </a:spcBef>
              <a:spcAft>
                <a:spcPts val="0"/>
              </a:spcAft>
              <a:buClr>
                <a:schemeClr val="lt1"/>
              </a:buClr>
              <a:buSzPts val="800"/>
              <a:buChar char="●"/>
            </a:pPr>
            <a:r>
              <a:rPr lang="es">
                <a:solidFill>
                  <a:schemeClr val="lt1"/>
                </a:solidFill>
                <a:uFill>
                  <a:noFill/>
                </a:uFill>
                <a:hlinkClick r:id="rId9">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Logotype collection</a:t>
            </a:r>
            <a:endParaRPr dirty="0">
              <a:solidFill>
                <a:schemeClr val="lt1"/>
              </a:solidFill>
            </a:endParaRPr>
          </a:p>
          <a:p>
            <a:pPr marL="457200" lvl="0" indent="-279400" algn="l" rtl="0">
              <a:lnSpc>
                <a:spcPct val="100000"/>
              </a:lnSpc>
              <a:spcBef>
                <a:spcPts val="0"/>
              </a:spcBef>
              <a:spcAft>
                <a:spcPts val="0"/>
              </a:spcAft>
              <a:buClr>
                <a:schemeClr val="lt1"/>
              </a:buClr>
              <a:buSzPts val="800"/>
              <a:buChar char="●"/>
            </a:pPr>
            <a:r>
              <a:rPr lang="es">
                <a:solidFill>
                  <a:schemeClr val="lt1"/>
                </a:solidFill>
                <a:uFill>
                  <a:noFill/>
                </a:uFill>
                <a:hlinkClick r:id="rId10">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 social media multimedia player templa</a:t>
            </a:r>
            <a:endParaRPr dirty="0">
              <a:solidFill>
                <a:schemeClr val="lt1"/>
              </a:solidFill>
            </a:endParaRPr>
          </a:p>
          <a:p>
            <a:pPr marL="457200" lvl="0" indent="-279400" algn="l" rtl="0">
              <a:lnSpc>
                <a:spcPct val="100000"/>
              </a:lnSpc>
              <a:spcBef>
                <a:spcPts val="0"/>
              </a:spcBef>
              <a:spcAft>
                <a:spcPts val="0"/>
              </a:spcAft>
              <a:buClr>
                <a:schemeClr val="lt1"/>
              </a:buClr>
              <a:buSzPts val="800"/>
              <a:buChar char="●"/>
            </a:pPr>
            <a:r>
              <a:rPr lang="es">
                <a:solidFill>
                  <a:schemeClr val="lt1"/>
                </a:solidFill>
                <a:uFill>
                  <a:noFill/>
                </a:uFill>
                <a:hlinkClick r:id="rId11">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Gradient technology logo template collection</a:t>
            </a:r>
            <a:endParaRPr dirty="0">
              <a:solidFill>
                <a:schemeClr val="lt1"/>
              </a:solidFill>
            </a:endParaRPr>
          </a:p>
          <a:p>
            <a:pPr marL="457200" lvl="0" indent="-279400" algn="l" rtl="0">
              <a:lnSpc>
                <a:spcPct val="100000"/>
              </a:lnSpc>
              <a:spcBef>
                <a:spcPts val="0"/>
              </a:spcBef>
              <a:spcAft>
                <a:spcPts val="0"/>
              </a:spcAft>
              <a:buClr>
                <a:schemeClr val="lt1"/>
              </a:buClr>
              <a:buSzPts val="800"/>
              <a:buChar char="●"/>
            </a:pPr>
            <a:r>
              <a:rPr lang="es">
                <a:solidFill>
                  <a:schemeClr val="lt1"/>
                </a:solidFill>
                <a:uFill>
                  <a:noFill/>
                </a:uFill>
                <a:hlinkClick r:id="rId1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Digital marketing landing page template</a:t>
            </a:r>
            <a:endParaRPr dirty="0">
              <a:solidFill>
                <a:schemeClr val="lt1"/>
              </a:solidFill>
            </a:endParaRPr>
          </a:p>
          <a:p>
            <a:pPr marL="457200" lvl="0" indent="-279400" algn="l" rtl="0">
              <a:lnSpc>
                <a:spcPct val="100000"/>
              </a:lnSpc>
              <a:spcBef>
                <a:spcPts val="0"/>
              </a:spcBef>
              <a:spcAft>
                <a:spcPts val="0"/>
              </a:spcAft>
              <a:buClr>
                <a:schemeClr val="lt1"/>
              </a:buClr>
              <a:buSzPts val="800"/>
              <a:buChar char="●"/>
            </a:pPr>
            <a:r>
              <a:rPr lang="es">
                <a:solidFill>
                  <a:schemeClr val="lt1"/>
                </a:solidFill>
                <a:uFill>
                  <a:noFill/>
                </a:uFill>
                <a:hlinkClick r:id="rId1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Colorful responsive landing page</a:t>
            </a:r>
            <a:endParaRPr dirty="0">
              <a:solidFill>
                <a:schemeClr val="lt1"/>
              </a:solidFill>
            </a:endParaRPr>
          </a:p>
          <a:p>
            <a:pPr marL="457200" lvl="0" indent="-279400" algn="l" rtl="0">
              <a:lnSpc>
                <a:spcPct val="100000"/>
              </a:lnSpc>
              <a:spcBef>
                <a:spcPts val="0"/>
              </a:spcBef>
              <a:spcAft>
                <a:spcPts val="0"/>
              </a:spcAft>
              <a:buClr>
                <a:schemeClr val="lt1"/>
              </a:buClr>
              <a:buSzPts val="800"/>
              <a:buChar char="●"/>
            </a:pPr>
            <a:r>
              <a:rPr lang="es">
                <a:solidFill>
                  <a:schemeClr val="lt1"/>
                </a:solidFill>
                <a:uFill>
                  <a:noFill/>
                </a:uFill>
                <a:hlinkClick r:id="rId1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Modern web design concept with hand drawn style</a:t>
            </a:r>
            <a:endParaRPr dirty="0">
              <a:solidFill>
                <a:schemeClr val="lt1"/>
              </a:solidFill>
            </a:endParaRPr>
          </a:p>
          <a:p>
            <a:pPr marL="457200" lvl="0" indent="-279400" algn="l" rtl="0">
              <a:lnSpc>
                <a:spcPct val="100000"/>
              </a:lnSpc>
              <a:spcBef>
                <a:spcPts val="0"/>
              </a:spcBef>
              <a:spcAft>
                <a:spcPts val="0"/>
              </a:spcAft>
              <a:buClr>
                <a:schemeClr val="lt1"/>
              </a:buClr>
              <a:buSzPts val="800"/>
              <a:buChar char="●"/>
            </a:pPr>
            <a:r>
              <a:rPr lang="es">
                <a:solidFill>
                  <a:schemeClr val="lt1"/>
                </a:solidFill>
                <a:uFill>
                  <a:noFill/>
                </a:uFill>
                <a:hlinkClick r:id="rId1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App development concept with flat design</a:t>
            </a:r>
            <a:endParaRPr dirty="0">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8"/>
        <p:cNvGrpSpPr/>
        <p:nvPr/>
      </p:nvGrpSpPr>
      <p:grpSpPr>
        <a:xfrm>
          <a:off x="0" y="0"/>
          <a:ext cx="0" cy="0"/>
          <a:chOff x="0" y="0"/>
          <a:chExt cx="0" cy="0"/>
        </a:xfrm>
      </p:grpSpPr>
      <p:sp>
        <p:nvSpPr>
          <p:cNvPr id="1289" name="Google Shape;1289;p4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dirty="0">
              <a:solidFill>
                <a:srgbClr val="FFFFFF"/>
              </a:solidFill>
              <a:latin typeface="Arial"/>
              <a:ea typeface="Arial"/>
              <a:cs typeface="Arial"/>
              <a:sym typeface="Arial"/>
            </a:endParaRPr>
          </a:p>
        </p:txBody>
      </p:sp>
      <p:sp>
        <p:nvSpPr>
          <p:cNvPr id="1290" name="Google Shape;1290;p41"/>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lang="es" b="1" u="sng">
                <a:solidFill>
                  <a:srgbClr val="869FB2"/>
                </a:solidFill>
                <a:latin typeface="Arial"/>
                <a:ea typeface="Arial"/>
                <a:cs typeface="Arial"/>
                <a:sym typeface="Arial"/>
              </a:rPr>
              <a:t>S</a:t>
            </a:r>
            <a:r>
              <a:rPr lang="es" sz="1200" b="1" u="sng">
                <a:solidFill>
                  <a:srgbClr val="869FB2"/>
                </a:solid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dirty="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allowed to:</a:t>
            </a:r>
            <a:endParaRPr sz="1100" b="1" dirty="0">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dirty="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not allowed to:</a:t>
            </a:r>
            <a:endParaRPr sz="1100" b="1" dirty="0">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dirty="0">
              <a:solidFill>
                <a:srgbClr val="FFFFFF"/>
              </a:solidFill>
              <a:latin typeface="Arial"/>
              <a:ea typeface="Arial"/>
              <a:cs typeface="Arial"/>
              <a:sym typeface="Arial"/>
            </a:endParaRPr>
          </a:p>
          <a:p>
            <a:pPr marL="0" lvl="0" indent="0" algn="ctr" rtl="0">
              <a:spcBef>
                <a:spcPts val="0"/>
              </a:spcBef>
              <a:spcAft>
                <a:spcPts val="0"/>
              </a:spcAft>
              <a:buNone/>
            </a:pPr>
            <a:endParaRPr sz="1100" dirty="0">
              <a:solidFill>
                <a:srgbClr val="435D74"/>
              </a:solidFill>
              <a:latin typeface="Arial"/>
              <a:ea typeface="Arial"/>
              <a:cs typeface="Arial"/>
              <a:sym typeface="Arial"/>
            </a:endParaRPr>
          </a:p>
          <a:p>
            <a:pPr marL="0" lvl="0" indent="0" algn="ctr" rtl="0">
              <a:spcBef>
                <a:spcPts val="0"/>
              </a:spcBef>
              <a:spcAft>
                <a:spcPts val="0"/>
              </a:spcAft>
              <a:buNone/>
            </a:pPr>
            <a:endParaRPr sz="1400" dirty="0">
              <a:solidFill>
                <a:srgbClr val="435D74"/>
              </a:solidFill>
              <a:latin typeface="Arial"/>
              <a:ea typeface="Arial"/>
              <a:cs typeface="Arial"/>
              <a:sym typeface="Arial"/>
            </a:endParaRPr>
          </a:p>
          <a:p>
            <a:pPr marL="0" lvl="0" indent="0" algn="l" rtl="0">
              <a:spcBef>
                <a:spcPts val="0"/>
              </a:spcBef>
              <a:spcAft>
                <a:spcPts val="0"/>
              </a:spcAft>
              <a:buNone/>
            </a:pPr>
            <a:endParaRPr sz="1400" dirty="0">
              <a:solidFill>
                <a:srgbClr val="435D74"/>
              </a:solidFill>
              <a:latin typeface="Arial"/>
              <a:ea typeface="Arial"/>
              <a:cs typeface="Arial"/>
              <a:sym typeface="Arial"/>
            </a:endParaRPr>
          </a:p>
        </p:txBody>
      </p:sp>
      <p:sp>
        <p:nvSpPr>
          <p:cNvPr id="1291" name="Google Shape;1291;p41"/>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dirty="0">
              <a:solidFill>
                <a:srgbClr val="FFFFFF"/>
              </a:solidFill>
              <a:latin typeface="Arial"/>
              <a:ea typeface="Arial"/>
              <a:cs typeface="Arial"/>
              <a:sym typeface="Arial"/>
            </a:endParaRPr>
          </a:p>
          <a:p>
            <a:pPr marL="0" lvl="0" indent="0" algn="ctr" rtl="0">
              <a:spcBef>
                <a:spcPts val="0"/>
              </a:spcBef>
              <a:spcAft>
                <a:spcPts val="0"/>
              </a:spcAft>
              <a:buNone/>
            </a:pPr>
            <a:r>
              <a:rPr lang="es" sz="1200" u="sng">
                <a:solidFill>
                  <a:srgbClr val="869FB2"/>
                </a:solidFill>
                <a:latin typeface="Arial"/>
                <a:ea typeface="Arial"/>
                <a:cs typeface="Arial"/>
                <a:sym typeface="Aria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https://slidesgo.com/faqs</a:t>
            </a:r>
            <a:endParaRPr sz="1400" dirty="0">
              <a:solidFill>
                <a:srgbClr val="FFFFFF"/>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5"/>
        <p:cNvGrpSpPr/>
        <p:nvPr/>
      </p:nvGrpSpPr>
      <p:grpSpPr>
        <a:xfrm>
          <a:off x="0" y="0"/>
          <a:ext cx="0" cy="0"/>
          <a:chOff x="0" y="0"/>
          <a:chExt cx="0" cy="0"/>
        </a:xfrm>
      </p:grpSpPr>
      <p:sp>
        <p:nvSpPr>
          <p:cNvPr id="1296" name="Google Shape;1296;p42"/>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dirty="0">
              <a:solidFill>
                <a:srgbClr val="FFFFFF"/>
              </a:solidFill>
              <a:latin typeface="Arial"/>
              <a:ea typeface="Arial"/>
              <a:cs typeface="Arial"/>
              <a:sym typeface="Arial"/>
            </a:endParaRPr>
          </a:p>
        </p:txBody>
      </p:sp>
      <p:sp>
        <p:nvSpPr>
          <p:cNvPr id="1297" name="Google Shape;1297;p42"/>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dirty="0">
              <a:solidFill>
                <a:srgbClr val="FFFFFF"/>
              </a:solidFill>
              <a:latin typeface="Arial"/>
              <a:ea typeface="Arial"/>
              <a:cs typeface="Arial"/>
              <a:sym typeface="Arial"/>
            </a:endParaRPr>
          </a:p>
          <a:p>
            <a:pPr marL="0" lvl="0" indent="0" algn="l" rtl="0">
              <a:spcBef>
                <a:spcPts val="0"/>
              </a:spcBef>
              <a:spcAft>
                <a:spcPts val="0"/>
              </a:spcAft>
              <a:buNone/>
            </a:pPr>
            <a:endParaRPr sz="1400" dirty="0">
              <a:solidFill>
                <a:srgbClr val="435D74"/>
              </a:solidFill>
              <a:latin typeface="Arial"/>
              <a:ea typeface="Arial"/>
              <a:cs typeface="Arial"/>
              <a:sym typeface="Arial"/>
            </a:endParaRPr>
          </a:p>
        </p:txBody>
      </p:sp>
      <p:sp>
        <p:nvSpPr>
          <p:cNvPr id="1298" name="Google Shape;1298;p42"/>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rgbClr val="EFEFEF"/>
                </a:solidFill>
                <a:latin typeface="Arial"/>
                <a:ea typeface="Arial"/>
                <a:cs typeface="Arial"/>
                <a:sym typeface="Arial"/>
              </a:rPr>
              <a:t>Roboto</a:t>
            </a:r>
            <a:endParaRPr b="1" dirty="0">
              <a:solidFill>
                <a:srgbClr val="EFEFE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+bold)</a:t>
            </a:r>
            <a:endParaRPr dirty="0">
              <a:solidFill>
                <a:srgbClr val="FFFFFF"/>
              </a:solidFill>
              <a:latin typeface="Arial"/>
              <a:ea typeface="Arial"/>
              <a:cs typeface="Arial"/>
              <a:sym typeface="Arial"/>
            </a:endParaRPr>
          </a:p>
          <a:p>
            <a:pPr marL="0" lvl="0" indent="0" algn="ctr" rtl="0">
              <a:spcBef>
                <a:spcPts val="0"/>
              </a:spcBef>
              <a:spcAft>
                <a:spcPts val="0"/>
              </a:spcAft>
              <a:buNone/>
            </a:pPr>
            <a:endParaRPr dirty="0">
              <a:solidFill>
                <a:srgbClr val="435D74"/>
              </a:solidFill>
              <a:latin typeface="Arial"/>
              <a:ea typeface="Arial"/>
              <a:cs typeface="Arial"/>
              <a:sym typeface="Arial"/>
            </a:endParaRPr>
          </a:p>
          <a:p>
            <a:pPr marL="0" lvl="0" indent="0" algn="ctr" rtl="0">
              <a:spcBef>
                <a:spcPts val="0"/>
              </a:spcBef>
              <a:spcAft>
                <a:spcPts val="0"/>
              </a:spcAft>
              <a:buNone/>
            </a:pPr>
            <a:r>
              <a:rPr lang="es" b="1">
                <a:solidFill>
                  <a:srgbClr val="FFFFFF"/>
                </a:solidFill>
                <a:latin typeface="Arial"/>
                <a:ea typeface="Arial"/>
                <a:cs typeface="Arial"/>
                <a:sym typeface="Arial"/>
              </a:rPr>
              <a:t>Roboto</a:t>
            </a:r>
            <a:endParaRPr b="1" dirty="0">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Thin)</a:t>
            </a:r>
            <a:endParaRPr dirty="0">
              <a:solidFill>
                <a:srgbClr val="FFFFFF"/>
              </a:solidFill>
              <a:latin typeface="Arial"/>
              <a:ea typeface="Arial"/>
              <a:cs typeface="Arial"/>
              <a:sym typeface="Arial"/>
            </a:endParaRPr>
          </a:p>
        </p:txBody>
      </p:sp>
      <p:grpSp>
        <p:nvGrpSpPr>
          <p:cNvPr id="1299" name="Google Shape;1299;p42"/>
          <p:cNvGrpSpPr/>
          <p:nvPr/>
        </p:nvGrpSpPr>
        <p:grpSpPr>
          <a:xfrm>
            <a:off x="3177913" y="3550879"/>
            <a:ext cx="760615" cy="724862"/>
            <a:chOff x="2072503" y="3521476"/>
            <a:chExt cx="791400" cy="754200"/>
          </a:xfrm>
        </p:grpSpPr>
        <p:sp>
          <p:nvSpPr>
            <p:cNvPr id="1300" name="Google Shape;1300;p42"/>
            <p:cNvSpPr/>
            <p:nvPr/>
          </p:nvSpPr>
          <p:spPr>
            <a:xfrm>
              <a:off x="2072503" y="3521476"/>
              <a:ext cx="791400" cy="754200"/>
            </a:xfrm>
            <a:prstGeom prst="roundRect">
              <a:avLst>
                <a:gd name="adj" fmla="val 16667"/>
              </a:avLst>
            </a:prstGeom>
            <a:solidFill>
              <a:srgbClr val="64FF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u="sng" dirty="0">
                <a:solidFill>
                  <a:srgbClr val="434343"/>
                </a:solidFill>
              </a:endParaRPr>
            </a:p>
          </p:txBody>
        </p:sp>
        <p:sp>
          <p:nvSpPr>
            <p:cNvPr id="1301" name="Google Shape;1301;p42"/>
            <p:cNvSpPr txBox="1"/>
            <p:nvPr/>
          </p:nvSpPr>
          <p:spPr>
            <a:xfrm>
              <a:off x="207250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#64ff00</a:t>
              </a:r>
              <a:endParaRPr sz="900" dirty="0">
                <a:solidFill>
                  <a:srgbClr val="0E2A47"/>
                </a:solidFill>
                <a:latin typeface="Proxima Nova Semibold"/>
                <a:ea typeface="Proxima Nova Semibold"/>
                <a:cs typeface="Proxima Nova Semibold"/>
                <a:sym typeface="Proxima Nova Semibold"/>
              </a:endParaRPr>
            </a:p>
          </p:txBody>
        </p:sp>
      </p:grpSp>
      <p:grpSp>
        <p:nvGrpSpPr>
          <p:cNvPr id="1302" name="Google Shape;1302;p42"/>
          <p:cNvGrpSpPr/>
          <p:nvPr/>
        </p:nvGrpSpPr>
        <p:grpSpPr>
          <a:xfrm>
            <a:off x="4198448" y="3550879"/>
            <a:ext cx="760615" cy="724862"/>
            <a:chOff x="3134343" y="3521476"/>
            <a:chExt cx="791400" cy="754200"/>
          </a:xfrm>
        </p:grpSpPr>
        <p:sp>
          <p:nvSpPr>
            <p:cNvPr id="1303" name="Google Shape;1303;p42"/>
            <p:cNvSpPr/>
            <p:nvPr/>
          </p:nvSpPr>
          <p:spPr>
            <a:xfrm>
              <a:off x="3134343" y="3521476"/>
              <a:ext cx="791400" cy="754200"/>
            </a:xfrm>
            <a:prstGeom prst="roundRect">
              <a:avLst>
                <a:gd name="adj" fmla="val 16667"/>
              </a:avLst>
            </a:prstGeom>
            <a:solidFill>
              <a:srgbClr val="0E2A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dirty="0"/>
            </a:p>
          </p:txBody>
        </p:sp>
        <p:sp>
          <p:nvSpPr>
            <p:cNvPr id="1304" name="Google Shape;1304;p42"/>
            <p:cNvSpPr txBox="1"/>
            <p:nvPr/>
          </p:nvSpPr>
          <p:spPr>
            <a:xfrm>
              <a:off x="3140610" y="3678506"/>
              <a:ext cx="776700" cy="440100"/>
            </a:xfrm>
            <a:prstGeom prst="rect">
              <a:avLst/>
            </a:prstGeom>
            <a:solidFill>
              <a:srgbClr val="0E2A4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dirty="0">
                <a:solidFill>
                  <a:srgbClr val="FFFFFF"/>
                </a:solidFill>
                <a:latin typeface="Proxima Nova Semibold"/>
                <a:ea typeface="Proxima Nova Semibold"/>
                <a:cs typeface="Proxima Nova Semibold"/>
                <a:sym typeface="Proxima Nova Semibold"/>
              </a:endParaRPr>
            </a:p>
          </p:txBody>
        </p:sp>
      </p:grpSp>
      <p:grpSp>
        <p:nvGrpSpPr>
          <p:cNvPr id="1305" name="Google Shape;1305;p42"/>
          <p:cNvGrpSpPr/>
          <p:nvPr/>
        </p:nvGrpSpPr>
        <p:grpSpPr>
          <a:xfrm>
            <a:off x="5205473" y="3550879"/>
            <a:ext cx="760615" cy="724862"/>
            <a:chOff x="3134343" y="3521476"/>
            <a:chExt cx="791400" cy="754200"/>
          </a:xfrm>
        </p:grpSpPr>
        <p:sp>
          <p:nvSpPr>
            <p:cNvPr id="1306" name="Google Shape;1306;p42"/>
            <p:cNvSpPr/>
            <p:nvPr/>
          </p:nvSpPr>
          <p:spPr>
            <a:xfrm>
              <a:off x="3134343" y="3521476"/>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dirty="0"/>
            </a:p>
          </p:txBody>
        </p:sp>
        <p:sp>
          <p:nvSpPr>
            <p:cNvPr id="1307" name="Google Shape;1307;p42"/>
            <p:cNvSpPr txBox="1"/>
            <p:nvPr/>
          </p:nvSpPr>
          <p:spPr>
            <a:xfrm>
              <a:off x="3134343" y="3678514"/>
              <a:ext cx="791400" cy="4401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dirty="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1"/>
        <p:cNvGrpSpPr/>
        <p:nvPr/>
      </p:nvGrpSpPr>
      <p:grpSpPr>
        <a:xfrm>
          <a:off x="0" y="0"/>
          <a:ext cx="0" cy="0"/>
          <a:chOff x="0" y="0"/>
          <a:chExt cx="0" cy="0"/>
        </a:xfrm>
      </p:grpSpPr>
      <p:grpSp>
        <p:nvGrpSpPr>
          <p:cNvPr id="1312" name="Google Shape;1312;p43"/>
          <p:cNvGrpSpPr/>
          <p:nvPr/>
        </p:nvGrpSpPr>
        <p:grpSpPr>
          <a:xfrm>
            <a:off x="1095143" y="2241600"/>
            <a:ext cx="730896" cy="153148"/>
            <a:chOff x="4635250" y="3790225"/>
            <a:chExt cx="415825" cy="87125"/>
          </a:xfrm>
        </p:grpSpPr>
        <p:sp>
          <p:nvSpPr>
            <p:cNvPr id="1313" name="Google Shape;1313;p43"/>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 name="Google Shape;1314;p43"/>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 name="Google Shape;1315;p43"/>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6" name="Google Shape;1316;p43"/>
          <p:cNvGrpSpPr/>
          <p:nvPr/>
        </p:nvGrpSpPr>
        <p:grpSpPr>
          <a:xfrm>
            <a:off x="1666833" y="4037852"/>
            <a:ext cx="175876" cy="179996"/>
            <a:chOff x="4280575" y="2131725"/>
            <a:chExt cx="141950" cy="145275"/>
          </a:xfrm>
        </p:grpSpPr>
        <p:sp>
          <p:nvSpPr>
            <p:cNvPr id="1317" name="Google Shape;1317;p43"/>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 name="Google Shape;1318;p43"/>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9" name="Google Shape;1319;p43"/>
          <p:cNvGrpSpPr/>
          <p:nvPr/>
        </p:nvGrpSpPr>
        <p:grpSpPr>
          <a:xfrm>
            <a:off x="1667926" y="4265283"/>
            <a:ext cx="175927" cy="152252"/>
            <a:chOff x="4088738" y="4379875"/>
            <a:chExt cx="176900" cy="153125"/>
          </a:xfrm>
        </p:grpSpPr>
        <p:sp>
          <p:nvSpPr>
            <p:cNvPr id="1320" name="Google Shape;1320;p43"/>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 name="Google Shape;1321;p43"/>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2" name="Google Shape;1322;p43"/>
          <p:cNvGrpSpPr/>
          <p:nvPr/>
        </p:nvGrpSpPr>
        <p:grpSpPr>
          <a:xfrm rot="10800000" flipH="1">
            <a:off x="1086570" y="4291428"/>
            <a:ext cx="486625" cy="126984"/>
            <a:chOff x="4173650" y="2515975"/>
            <a:chExt cx="216413" cy="56475"/>
          </a:xfrm>
        </p:grpSpPr>
        <p:sp>
          <p:nvSpPr>
            <p:cNvPr id="1323" name="Google Shape;1323;p43"/>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 name="Google Shape;1324;p43"/>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5" name="Google Shape;1325;p43"/>
          <p:cNvGrpSpPr/>
          <p:nvPr/>
        </p:nvGrpSpPr>
        <p:grpSpPr>
          <a:xfrm>
            <a:off x="1088757" y="1726562"/>
            <a:ext cx="743797" cy="171366"/>
            <a:chOff x="4109513" y="1964562"/>
            <a:chExt cx="501313" cy="117575"/>
          </a:xfrm>
        </p:grpSpPr>
        <p:sp>
          <p:nvSpPr>
            <p:cNvPr id="1326" name="Google Shape;1326;p43"/>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7" name="Google Shape;1327;p43"/>
            <p:cNvGrpSpPr/>
            <p:nvPr/>
          </p:nvGrpSpPr>
          <p:grpSpPr>
            <a:xfrm rot="-5400000">
              <a:off x="4154963" y="1919112"/>
              <a:ext cx="117575" cy="208475"/>
              <a:chOff x="3314125" y="1799775"/>
              <a:chExt cx="117575" cy="208475"/>
            </a:xfrm>
          </p:grpSpPr>
          <p:sp>
            <p:nvSpPr>
              <p:cNvPr id="1328" name="Google Shape;1328;p43"/>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 name="Google Shape;1329;p43"/>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 name="Google Shape;1330;p43"/>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331" name="Google Shape;1331;p43"/>
          <p:cNvGrpSpPr/>
          <p:nvPr/>
        </p:nvGrpSpPr>
        <p:grpSpPr>
          <a:xfrm>
            <a:off x="1101069" y="2718525"/>
            <a:ext cx="719511" cy="278389"/>
            <a:chOff x="3515000" y="3200728"/>
            <a:chExt cx="338100" cy="130822"/>
          </a:xfrm>
        </p:grpSpPr>
        <p:sp>
          <p:nvSpPr>
            <p:cNvPr id="1332" name="Google Shape;1332;p43"/>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3" name="Google Shape;1333;p43"/>
            <p:cNvGrpSpPr/>
            <p:nvPr/>
          </p:nvGrpSpPr>
          <p:grpSpPr>
            <a:xfrm>
              <a:off x="3515000" y="3200728"/>
              <a:ext cx="282025" cy="67650"/>
              <a:chOff x="3515000" y="3112625"/>
              <a:chExt cx="282025" cy="67650"/>
            </a:xfrm>
          </p:grpSpPr>
          <p:sp>
            <p:nvSpPr>
              <p:cNvPr id="1334" name="Google Shape;1334;p43"/>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 name="Google Shape;1335;p43"/>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336" name="Google Shape;1336;p43"/>
          <p:cNvGrpSpPr/>
          <p:nvPr/>
        </p:nvGrpSpPr>
        <p:grpSpPr>
          <a:xfrm rot="10800000" flipH="1">
            <a:off x="1082554" y="927918"/>
            <a:ext cx="756748" cy="188711"/>
            <a:chOff x="3199075" y="3739025"/>
            <a:chExt cx="448629" cy="111875"/>
          </a:xfrm>
        </p:grpSpPr>
        <p:sp>
          <p:nvSpPr>
            <p:cNvPr id="1337" name="Google Shape;1337;p43"/>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 name="Google Shape;1338;p43"/>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9" name="Google Shape;1339;p43"/>
          <p:cNvGrpSpPr/>
          <p:nvPr/>
        </p:nvGrpSpPr>
        <p:grpSpPr>
          <a:xfrm>
            <a:off x="1093334" y="3077369"/>
            <a:ext cx="734909" cy="282704"/>
            <a:chOff x="4047975" y="3769179"/>
            <a:chExt cx="343175" cy="132000"/>
          </a:xfrm>
        </p:grpSpPr>
        <p:grpSp>
          <p:nvGrpSpPr>
            <p:cNvPr id="1340" name="Google Shape;1340;p43"/>
            <p:cNvGrpSpPr/>
            <p:nvPr/>
          </p:nvGrpSpPr>
          <p:grpSpPr>
            <a:xfrm>
              <a:off x="4047975" y="3769179"/>
              <a:ext cx="343175" cy="132000"/>
              <a:chOff x="4047975" y="3769179"/>
              <a:chExt cx="343175" cy="132000"/>
            </a:xfrm>
          </p:grpSpPr>
          <p:sp>
            <p:nvSpPr>
              <p:cNvPr id="1341" name="Google Shape;1341;p43"/>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42" name="Google Shape;1342;p43"/>
              <p:cNvGrpSpPr/>
              <p:nvPr/>
            </p:nvGrpSpPr>
            <p:grpSpPr>
              <a:xfrm>
                <a:off x="4047975" y="3769179"/>
                <a:ext cx="288175" cy="132000"/>
                <a:chOff x="4047975" y="3635175"/>
                <a:chExt cx="288175" cy="132000"/>
              </a:xfrm>
            </p:grpSpPr>
            <p:sp>
              <p:nvSpPr>
                <p:cNvPr id="1343" name="Google Shape;1343;p43"/>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 name="Google Shape;1344;p43"/>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345" name="Google Shape;1345;p43"/>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6" name="Google Shape;1346;p43"/>
          <p:cNvGrpSpPr/>
          <p:nvPr/>
        </p:nvGrpSpPr>
        <p:grpSpPr>
          <a:xfrm>
            <a:off x="1082376" y="2474401"/>
            <a:ext cx="756740" cy="209778"/>
            <a:chOff x="3176563" y="1380375"/>
            <a:chExt cx="844388" cy="234075"/>
          </a:xfrm>
        </p:grpSpPr>
        <p:sp>
          <p:nvSpPr>
            <p:cNvPr id="1347" name="Google Shape;1347;p43"/>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 name="Google Shape;1348;p43"/>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 name="Google Shape;1349;p43"/>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 name="Google Shape;1350;p43"/>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1" name="Google Shape;1351;p43"/>
            <p:cNvGrpSpPr/>
            <p:nvPr/>
          </p:nvGrpSpPr>
          <p:grpSpPr>
            <a:xfrm>
              <a:off x="3176563" y="1380375"/>
              <a:ext cx="196550" cy="234075"/>
              <a:chOff x="3077200" y="1380375"/>
              <a:chExt cx="196550" cy="234075"/>
            </a:xfrm>
          </p:grpSpPr>
          <p:sp>
            <p:nvSpPr>
              <p:cNvPr id="1352" name="Google Shape;1352;p43"/>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 name="Google Shape;1353;p43"/>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 name="Google Shape;1354;p43"/>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 name="Google Shape;1355;p43"/>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356" name="Google Shape;1356;p43"/>
          <p:cNvGrpSpPr/>
          <p:nvPr/>
        </p:nvGrpSpPr>
        <p:grpSpPr>
          <a:xfrm>
            <a:off x="1168966" y="3428283"/>
            <a:ext cx="583683" cy="515041"/>
            <a:chOff x="4150855" y="3304766"/>
            <a:chExt cx="400468" cy="353373"/>
          </a:xfrm>
        </p:grpSpPr>
        <p:grpSp>
          <p:nvGrpSpPr>
            <p:cNvPr id="1357" name="Google Shape;1357;p43"/>
            <p:cNvGrpSpPr/>
            <p:nvPr/>
          </p:nvGrpSpPr>
          <p:grpSpPr>
            <a:xfrm rot="5400000">
              <a:off x="4069042" y="3402899"/>
              <a:ext cx="320732" cy="157107"/>
              <a:chOff x="2578246" y="3661125"/>
              <a:chExt cx="226794" cy="111100"/>
            </a:xfrm>
          </p:grpSpPr>
          <p:grpSp>
            <p:nvGrpSpPr>
              <p:cNvPr id="1358" name="Google Shape;1358;p43"/>
              <p:cNvGrpSpPr/>
              <p:nvPr/>
            </p:nvGrpSpPr>
            <p:grpSpPr>
              <a:xfrm>
                <a:off x="2610652" y="3685297"/>
                <a:ext cx="194387" cy="60778"/>
                <a:chOff x="2610652" y="3685297"/>
                <a:chExt cx="194387" cy="60778"/>
              </a:xfrm>
            </p:grpSpPr>
            <p:sp>
              <p:nvSpPr>
                <p:cNvPr id="1359" name="Google Shape;1359;p43"/>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 name="Google Shape;1360;p43"/>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1" name="Google Shape;1361;p43"/>
              <p:cNvGrpSpPr/>
              <p:nvPr/>
            </p:nvGrpSpPr>
            <p:grpSpPr>
              <a:xfrm>
                <a:off x="2578246" y="3661125"/>
                <a:ext cx="128225" cy="111100"/>
                <a:chOff x="2578246" y="3661125"/>
                <a:chExt cx="128225" cy="111100"/>
              </a:xfrm>
            </p:grpSpPr>
            <p:sp>
              <p:nvSpPr>
                <p:cNvPr id="1362" name="Google Shape;1362;p43"/>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63" name="Google Shape;1363;p43"/>
                <p:cNvGrpSpPr/>
                <p:nvPr/>
              </p:nvGrpSpPr>
              <p:grpSpPr>
                <a:xfrm>
                  <a:off x="2596850" y="3677550"/>
                  <a:ext cx="102450" cy="94675"/>
                  <a:chOff x="2596850" y="3677550"/>
                  <a:chExt cx="102450" cy="94675"/>
                </a:xfrm>
              </p:grpSpPr>
              <p:sp>
                <p:nvSpPr>
                  <p:cNvPr id="1364" name="Google Shape;1364;p43"/>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 name="Google Shape;1365;p43"/>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1366" name="Google Shape;1366;p43"/>
            <p:cNvGrpSpPr/>
            <p:nvPr/>
          </p:nvGrpSpPr>
          <p:grpSpPr>
            <a:xfrm rot="5400000">
              <a:off x="4302139" y="3408954"/>
              <a:ext cx="353373" cy="144996"/>
              <a:chOff x="5075685" y="2271925"/>
              <a:chExt cx="492712" cy="202254"/>
            </a:xfrm>
          </p:grpSpPr>
          <p:sp>
            <p:nvSpPr>
              <p:cNvPr id="1367" name="Google Shape;1367;p43"/>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 name="Google Shape;1368;p43"/>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369" name="Google Shape;1369;p43"/>
          <p:cNvGrpSpPr/>
          <p:nvPr/>
        </p:nvGrpSpPr>
        <p:grpSpPr>
          <a:xfrm>
            <a:off x="1089095" y="4015453"/>
            <a:ext cx="467479" cy="193481"/>
            <a:chOff x="4260510" y="2242993"/>
            <a:chExt cx="628501" cy="260125"/>
          </a:xfrm>
        </p:grpSpPr>
        <p:grpSp>
          <p:nvGrpSpPr>
            <p:cNvPr id="1370" name="Google Shape;1370;p43"/>
            <p:cNvGrpSpPr/>
            <p:nvPr/>
          </p:nvGrpSpPr>
          <p:grpSpPr>
            <a:xfrm>
              <a:off x="4260510" y="2286954"/>
              <a:ext cx="628501" cy="172421"/>
              <a:chOff x="4260510" y="2286954"/>
              <a:chExt cx="628501" cy="172421"/>
            </a:xfrm>
          </p:grpSpPr>
          <p:sp>
            <p:nvSpPr>
              <p:cNvPr id="1371" name="Google Shape;1371;p43"/>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 name="Google Shape;1372;p43"/>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 name="Google Shape;1373;p43"/>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74" name="Google Shape;1374;p43"/>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 name="Google Shape;1375;p43"/>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 name="Google Shape;1376;p43"/>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7" name="Google Shape;1377;p43"/>
          <p:cNvGrpSpPr/>
          <p:nvPr/>
        </p:nvGrpSpPr>
        <p:grpSpPr>
          <a:xfrm>
            <a:off x="1095178" y="1191975"/>
            <a:ext cx="730923" cy="195694"/>
            <a:chOff x="3099239" y="3615343"/>
            <a:chExt cx="689745" cy="184687"/>
          </a:xfrm>
        </p:grpSpPr>
        <p:sp>
          <p:nvSpPr>
            <p:cNvPr id="1378" name="Google Shape;1378;p43"/>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 name="Google Shape;1379;p43"/>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 name="Google Shape;1380;p43"/>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 name="Google Shape;1381;p43"/>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2" name="Google Shape;1382;p43"/>
          <p:cNvGrpSpPr/>
          <p:nvPr/>
        </p:nvGrpSpPr>
        <p:grpSpPr>
          <a:xfrm rot="10800000" flipH="1">
            <a:off x="1082425" y="2006226"/>
            <a:ext cx="756740" cy="126985"/>
            <a:chOff x="1154425" y="3251263"/>
            <a:chExt cx="695150" cy="116650"/>
          </a:xfrm>
        </p:grpSpPr>
        <p:sp>
          <p:nvSpPr>
            <p:cNvPr id="1383" name="Google Shape;1383;p43"/>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 name="Google Shape;1384;p43"/>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 name="Google Shape;1385;p43"/>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 name="Google Shape;1386;p43"/>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 name="Google Shape;1387;p43"/>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 name="Google Shape;1388;p43"/>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9" name="Google Shape;1389;p43"/>
          <p:cNvGrpSpPr/>
          <p:nvPr/>
        </p:nvGrpSpPr>
        <p:grpSpPr>
          <a:xfrm>
            <a:off x="1088895" y="1460316"/>
            <a:ext cx="743825" cy="172498"/>
            <a:chOff x="4100207" y="2107304"/>
            <a:chExt cx="510343" cy="118352"/>
          </a:xfrm>
        </p:grpSpPr>
        <p:sp>
          <p:nvSpPr>
            <p:cNvPr id="1390" name="Google Shape;1390;p43"/>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 name="Google Shape;1391;p43"/>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 name="Google Shape;1392;p43"/>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3" name="Google Shape;1393;p43"/>
          <p:cNvGrpSpPr/>
          <p:nvPr/>
        </p:nvGrpSpPr>
        <p:grpSpPr>
          <a:xfrm>
            <a:off x="2032740" y="1528975"/>
            <a:ext cx="623064" cy="406130"/>
            <a:chOff x="2525450" y="2505350"/>
            <a:chExt cx="373450" cy="243425"/>
          </a:xfrm>
        </p:grpSpPr>
        <p:grpSp>
          <p:nvGrpSpPr>
            <p:cNvPr id="1394" name="Google Shape;1394;p43"/>
            <p:cNvGrpSpPr/>
            <p:nvPr/>
          </p:nvGrpSpPr>
          <p:grpSpPr>
            <a:xfrm>
              <a:off x="2525450" y="2505350"/>
              <a:ext cx="373450" cy="107475"/>
              <a:chOff x="2525450" y="2505350"/>
              <a:chExt cx="373450" cy="107475"/>
            </a:xfrm>
          </p:grpSpPr>
          <p:sp>
            <p:nvSpPr>
              <p:cNvPr id="1395" name="Google Shape;1395;p43"/>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 name="Google Shape;1396;p43"/>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 name="Google Shape;1397;p43"/>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8" name="Google Shape;1398;p43"/>
            <p:cNvGrpSpPr/>
            <p:nvPr/>
          </p:nvGrpSpPr>
          <p:grpSpPr>
            <a:xfrm>
              <a:off x="2525450" y="2586475"/>
              <a:ext cx="373450" cy="81175"/>
              <a:chOff x="2525450" y="2586475"/>
              <a:chExt cx="373450" cy="81175"/>
            </a:xfrm>
          </p:grpSpPr>
          <p:sp>
            <p:nvSpPr>
              <p:cNvPr id="1399" name="Google Shape;1399;p43"/>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 name="Google Shape;1400;p43"/>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 name="Google Shape;1401;p43"/>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2" name="Google Shape;1402;p43"/>
            <p:cNvGrpSpPr/>
            <p:nvPr/>
          </p:nvGrpSpPr>
          <p:grpSpPr>
            <a:xfrm>
              <a:off x="2525450" y="2667625"/>
              <a:ext cx="373450" cy="81150"/>
              <a:chOff x="2525450" y="2667625"/>
              <a:chExt cx="373450" cy="81150"/>
            </a:xfrm>
          </p:grpSpPr>
          <p:sp>
            <p:nvSpPr>
              <p:cNvPr id="1403" name="Google Shape;1403;p43"/>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 name="Google Shape;1404;p43"/>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 name="Google Shape;1405;p43"/>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406" name="Google Shape;1406;p43"/>
          <p:cNvGrpSpPr/>
          <p:nvPr/>
        </p:nvGrpSpPr>
        <p:grpSpPr>
          <a:xfrm>
            <a:off x="2021992" y="1229434"/>
            <a:ext cx="706335" cy="255548"/>
            <a:chOff x="2600813" y="2069700"/>
            <a:chExt cx="448638" cy="162325"/>
          </a:xfrm>
        </p:grpSpPr>
        <p:sp>
          <p:nvSpPr>
            <p:cNvPr id="1407" name="Google Shape;1407;p43"/>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 name="Google Shape;1408;p43"/>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9" name="Google Shape;1409;p43"/>
          <p:cNvGrpSpPr/>
          <p:nvPr/>
        </p:nvGrpSpPr>
        <p:grpSpPr>
          <a:xfrm>
            <a:off x="2675987" y="1475531"/>
            <a:ext cx="355485" cy="330727"/>
            <a:chOff x="3631100" y="1774000"/>
            <a:chExt cx="380850" cy="354325"/>
          </a:xfrm>
        </p:grpSpPr>
        <p:grpSp>
          <p:nvGrpSpPr>
            <p:cNvPr id="1410" name="Google Shape;1410;p43"/>
            <p:cNvGrpSpPr/>
            <p:nvPr/>
          </p:nvGrpSpPr>
          <p:grpSpPr>
            <a:xfrm>
              <a:off x="3750225" y="1774000"/>
              <a:ext cx="149575" cy="145525"/>
              <a:chOff x="3750225" y="1774000"/>
              <a:chExt cx="149575" cy="145525"/>
            </a:xfrm>
          </p:grpSpPr>
          <p:sp>
            <p:nvSpPr>
              <p:cNvPr id="1411" name="Google Shape;1411;p4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 name="Google Shape;1412;p4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3" name="Google Shape;1413;p43"/>
            <p:cNvGrpSpPr/>
            <p:nvPr/>
          </p:nvGrpSpPr>
          <p:grpSpPr>
            <a:xfrm>
              <a:off x="3847850" y="1889150"/>
              <a:ext cx="164100" cy="145600"/>
              <a:chOff x="3847850" y="1889150"/>
              <a:chExt cx="164100" cy="145600"/>
            </a:xfrm>
          </p:grpSpPr>
          <p:sp>
            <p:nvSpPr>
              <p:cNvPr id="1414" name="Google Shape;1414;p4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 name="Google Shape;1415;p4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6" name="Google Shape;1416;p43"/>
            <p:cNvGrpSpPr/>
            <p:nvPr/>
          </p:nvGrpSpPr>
          <p:grpSpPr>
            <a:xfrm>
              <a:off x="3631100" y="1866150"/>
              <a:ext cx="149875" cy="144800"/>
              <a:chOff x="3631100" y="1866150"/>
              <a:chExt cx="149875" cy="144800"/>
            </a:xfrm>
          </p:grpSpPr>
          <p:sp>
            <p:nvSpPr>
              <p:cNvPr id="1417" name="Google Shape;1417;p43"/>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 name="Google Shape;1418;p43"/>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9" name="Google Shape;1419;p43"/>
            <p:cNvGrpSpPr/>
            <p:nvPr/>
          </p:nvGrpSpPr>
          <p:grpSpPr>
            <a:xfrm>
              <a:off x="3730650" y="1982800"/>
              <a:ext cx="149550" cy="145525"/>
              <a:chOff x="3730650" y="1982800"/>
              <a:chExt cx="149550" cy="145525"/>
            </a:xfrm>
          </p:grpSpPr>
          <p:sp>
            <p:nvSpPr>
              <p:cNvPr id="1420" name="Google Shape;1420;p4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 name="Google Shape;1421;p4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422" name="Google Shape;1422;p43"/>
          <p:cNvGrpSpPr/>
          <p:nvPr/>
        </p:nvGrpSpPr>
        <p:grpSpPr>
          <a:xfrm rot="5400000">
            <a:off x="2116886" y="809455"/>
            <a:ext cx="215289" cy="452582"/>
            <a:chOff x="2506150" y="1152650"/>
            <a:chExt cx="230650" cy="484875"/>
          </a:xfrm>
        </p:grpSpPr>
        <p:sp>
          <p:nvSpPr>
            <p:cNvPr id="1423" name="Google Shape;1423;p43"/>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 name="Google Shape;1424;p43"/>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5" name="Google Shape;1425;p43"/>
          <p:cNvGrpSpPr/>
          <p:nvPr/>
        </p:nvGrpSpPr>
        <p:grpSpPr>
          <a:xfrm>
            <a:off x="6808184" y="966414"/>
            <a:ext cx="610130" cy="38431"/>
            <a:chOff x="2521850" y="1810250"/>
            <a:chExt cx="540225" cy="34025"/>
          </a:xfrm>
        </p:grpSpPr>
        <p:sp>
          <p:nvSpPr>
            <p:cNvPr id="1426" name="Google Shape;1426;p43"/>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 name="Google Shape;1427;p43"/>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 name="Google Shape;1428;p43"/>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 name="Google Shape;1429;p43"/>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 name="Google Shape;1430;p43"/>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 name="Google Shape;1431;p43"/>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 name="Google Shape;1432;p43"/>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 name="Google Shape;1433;p43"/>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 name="Google Shape;1434;p43"/>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 name="Google Shape;1435;p43"/>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6" name="Google Shape;1436;p43"/>
          <p:cNvGrpSpPr/>
          <p:nvPr/>
        </p:nvGrpSpPr>
        <p:grpSpPr>
          <a:xfrm>
            <a:off x="2863397" y="1225875"/>
            <a:ext cx="623130" cy="439024"/>
            <a:chOff x="2196556" y="2995700"/>
            <a:chExt cx="636756" cy="448625"/>
          </a:xfrm>
        </p:grpSpPr>
        <p:grpSp>
          <p:nvGrpSpPr>
            <p:cNvPr id="1437" name="Google Shape;1437;p43"/>
            <p:cNvGrpSpPr/>
            <p:nvPr/>
          </p:nvGrpSpPr>
          <p:grpSpPr>
            <a:xfrm flipH="1">
              <a:off x="2437481" y="3288975"/>
              <a:ext cx="226125" cy="154175"/>
              <a:chOff x="4472075" y="2905100"/>
              <a:chExt cx="226125" cy="154175"/>
            </a:xfrm>
          </p:grpSpPr>
          <p:sp>
            <p:nvSpPr>
              <p:cNvPr id="1438" name="Google Shape;1438;p43"/>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 name="Google Shape;1439;p43"/>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0" name="Google Shape;1440;p43"/>
            <p:cNvGrpSpPr/>
            <p:nvPr/>
          </p:nvGrpSpPr>
          <p:grpSpPr>
            <a:xfrm>
              <a:off x="2196556" y="2995700"/>
              <a:ext cx="636756" cy="448625"/>
              <a:chOff x="4407819" y="2905100"/>
              <a:chExt cx="636756" cy="448625"/>
            </a:xfrm>
          </p:grpSpPr>
          <p:grpSp>
            <p:nvGrpSpPr>
              <p:cNvPr id="1441" name="Google Shape;1441;p43"/>
              <p:cNvGrpSpPr/>
              <p:nvPr/>
            </p:nvGrpSpPr>
            <p:grpSpPr>
              <a:xfrm>
                <a:off x="4825475" y="3136075"/>
                <a:ext cx="187000" cy="217650"/>
                <a:chOff x="4825475" y="3136075"/>
                <a:chExt cx="187000" cy="217650"/>
              </a:xfrm>
            </p:grpSpPr>
            <p:sp>
              <p:nvSpPr>
                <p:cNvPr id="1442" name="Google Shape;1442;p43"/>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 name="Google Shape;1443;p43"/>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4" name="Google Shape;1444;p43"/>
              <p:cNvGrpSpPr/>
              <p:nvPr/>
            </p:nvGrpSpPr>
            <p:grpSpPr>
              <a:xfrm>
                <a:off x="4882275" y="2949625"/>
                <a:ext cx="162300" cy="235875"/>
                <a:chOff x="4882275" y="2949625"/>
                <a:chExt cx="162300" cy="235875"/>
              </a:xfrm>
            </p:grpSpPr>
            <p:sp>
              <p:nvSpPr>
                <p:cNvPr id="1445" name="Google Shape;1445;p43"/>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 name="Google Shape;1446;p43"/>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7" name="Google Shape;1447;p43"/>
              <p:cNvGrpSpPr/>
              <p:nvPr/>
            </p:nvGrpSpPr>
            <p:grpSpPr>
              <a:xfrm>
                <a:off x="4705225" y="2937550"/>
                <a:ext cx="221425" cy="133450"/>
                <a:chOff x="4705225" y="2937550"/>
                <a:chExt cx="221425" cy="133450"/>
              </a:xfrm>
            </p:grpSpPr>
            <p:sp>
              <p:nvSpPr>
                <p:cNvPr id="1448" name="Google Shape;1448;p43"/>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 name="Google Shape;1449;p43"/>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0" name="Google Shape;1450;p43"/>
              <p:cNvGrpSpPr/>
              <p:nvPr/>
            </p:nvGrpSpPr>
            <p:grpSpPr>
              <a:xfrm>
                <a:off x="4528269" y="2905100"/>
                <a:ext cx="226125" cy="154175"/>
                <a:chOff x="4472075" y="2905100"/>
                <a:chExt cx="226125" cy="154175"/>
              </a:xfrm>
            </p:grpSpPr>
            <p:sp>
              <p:nvSpPr>
                <p:cNvPr id="1451" name="Google Shape;1451;p43"/>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43"/>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53" name="Google Shape;1453;p43"/>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454" name="Google Shape;1454;p43"/>
          <p:cNvGrpSpPr/>
          <p:nvPr/>
        </p:nvGrpSpPr>
        <p:grpSpPr>
          <a:xfrm>
            <a:off x="2901518" y="1717062"/>
            <a:ext cx="559226" cy="227878"/>
            <a:chOff x="5793270" y="3739034"/>
            <a:chExt cx="1174105" cy="478433"/>
          </a:xfrm>
        </p:grpSpPr>
        <p:grpSp>
          <p:nvGrpSpPr>
            <p:cNvPr id="1455" name="Google Shape;1455;p43"/>
            <p:cNvGrpSpPr/>
            <p:nvPr/>
          </p:nvGrpSpPr>
          <p:grpSpPr>
            <a:xfrm>
              <a:off x="5793269" y="3739034"/>
              <a:ext cx="368725" cy="478433"/>
              <a:chOff x="5793270" y="3739034"/>
              <a:chExt cx="368725" cy="478433"/>
            </a:xfrm>
          </p:grpSpPr>
          <p:sp>
            <p:nvSpPr>
              <p:cNvPr id="1456" name="Google Shape;1456;p43"/>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43"/>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43"/>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59" name="Google Shape;1459;p43"/>
            <p:cNvGrpSpPr/>
            <p:nvPr/>
          </p:nvGrpSpPr>
          <p:grpSpPr>
            <a:xfrm>
              <a:off x="6034165" y="3739034"/>
              <a:ext cx="263339" cy="478433"/>
              <a:chOff x="6034165" y="3739034"/>
              <a:chExt cx="263339" cy="478433"/>
            </a:xfrm>
          </p:grpSpPr>
          <p:sp>
            <p:nvSpPr>
              <p:cNvPr id="1460" name="Google Shape;1460;p43"/>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43"/>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43"/>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3" name="Google Shape;1463;p43"/>
            <p:cNvGrpSpPr/>
            <p:nvPr/>
          </p:nvGrpSpPr>
          <p:grpSpPr>
            <a:xfrm>
              <a:off x="6274808" y="3739034"/>
              <a:ext cx="210793" cy="478433"/>
              <a:chOff x="6274808" y="3739034"/>
              <a:chExt cx="210793" cy="478433"/>
            </a:xfrm>
          </p:grpSpPr>
          <p:sp>
            <p:nvSpPr>
              <p:cNvPr id="1464" name="Google Shape;1464;p43"/>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43"/>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43"/>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7" name="Google Shape;1467;p43"/>
            <p:cNvGrpSpPr/>
            <p:nvPr/>
          </p:nvGrpSpPr>
          <p:grpSpPr>
            <a:xfrm>
              <a:off x="6463133" y="3739034"/>
              <a:ext cx="263344" cy="478433"/>
              <a:chOff x="6463133" y="3739034"/>
              <a:chExt cx="263344" cy="478433"/>
            </a:xfrm>
          </p:grpSpPr>
          <p:sp>
            <p:nvSpPr>
              <p:cNvPr id="1468" name="Google Shape;1468;p43"/>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43"/>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43"/>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71" name="Google Shape;1471;p43"/>
            <p:cNvGrpSpPr/>
            <p:nvPr/>
          </p:nvGrpSpPr>
          <p:grpSpPr>
            <a:xfrm>
              <a:off x="6598649" y="3739034"/>
              <a:ext cx="368726" cy="478433"/>
              <a:chOff x="6598649" y="3739034"/>
              <a:chExt cx="368726" cy="478433"/>
            </a:xfrm>
          </p:grpSpPr>
          <p:sp>
            <p:nvSpPr>
              <p:cNvPr id="1472" name="Google Shape;1472;p43"/>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43"/>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43"/>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475" name="Google Shape;1475;p43"/>
          <p:cNvGrpSpPr/>
          <p:nvPr/>
        </p:nvGrpSpPr>
        <p:grpSpPr>
          <a:xfrm>
            <a:off x="2031243" y="3779808"/>
            <a:ext cx="1453661" cy="366049"/>
            <a:chOff x="5778536" y="3183751"/>
            <a:chExt cx="1203561" cy="303071"/>
          </a:xfrm>
        </p:grpSpPr>
        <p:sp>
          <p:nvSpPr>
            <p:cNvPr id="1476" name="Google Shape;1476;p43"/>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43"/>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43"/>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43"/>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43"/>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43"/>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43"/>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43"/>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43"/>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43"/>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43"/>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43"/>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43"/>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43"/>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43"/>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43"/>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43"/>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93" name="Google Shape;1493;p43"/>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94" name="Google Shape;1494;p43"/>
          <p:cNvGrpSpPr/>
          <p:nvPr/>
        </p:nvGrpSpPr>
        <p:grpSpPr>
          <a:xfrm rot="-5400000">
            <a:off x="2662944" y="825422"/>
            <a:ext cx="213595" cy="418866"/>
            <a:chOff x="4379261" y="3450715"/>
            <a:chExt cx="390984" cy="766732"/>
          </a:xfrm>
        </p:grpSpPr>
        <p:sp>
          <p:nvSpPr>
            <p:cNvPr id="1495" name="Google Shape;1495;p43"/>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 name="Google Shape;1496;p43"/>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97" name="Google Shape;1497;p43"/>
          <p:cNvGrpSpPr/>
          <p:nvPr/>
        </p:nvGrpSpPr>
        <p:grpSpPr>
          <a:xfrm>
            <a:off x="2009589" y="2859325"/>
            <a:ext cx="1496767" cy="802469"/>
            <a:chOff x="5793258" y="2247269"/>
            <a:chExt cx="1174119" cy="629486"/>
          </a:xfrm>
        </p:grpSpPr>
        <p:sp>
          <p:nvSpPr>
            <p:cNvPr id="1498" name="Google Shape;1498;p43"/>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43"/>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43"/>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1501;p43"/>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1502;p43"/>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43"/>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43"/>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43"/>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43"/>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43"/>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1508;p43"/>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09" name="Google Shape;1509;p43"/>
          <p:cNvGrpSpPr/>
          <p:nvPr/>
        </p:nvGrpSpPr>
        <p:grpSpPr>
          <a:xfrm rot="5400000">
            <a:off x="2358460" y="1700057"/>
            <a:ext cx="799341" cy="1436131"/>
            <a:chOff x="3088670" y="1930338"/>
            <a:chExt cx="380983" cy="684491"/>
          </a:xfrm>
        </p:grpSpPr>
        <p:sp>
          <p:nvSpPr>
            <p:cNvPr id="1510" name="Google Shape;1510;p43"/>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43"/>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43"/>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43"/>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43"/>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 name="Google Shape;1515;p43"/>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 name="Google Shape;1516;p43"/>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 name="Google Shape;1517;p43"/>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 name="Google Shape;1518;p43"/>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 name="Google Shape;1519;p43"/>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 name="Google Shape;1520;p43"/>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 name="Google Shape;1521;p43"/>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 name="Google Shape;1522;p43"/>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 name="Google Shape;1523;p43"/>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 name="Google Shape;1524;p43"/>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 name="Google Shape;1525;p43"/>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 name="Google Shape;1526;p43"/>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 name="Google Shape;1527;p43"/>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 name="Google Shape;1528;p43"/>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 name="Google Shape;1529;p43"/>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 name="Google Shape;1530;p43"/>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 name="Google Shape;1531;p43"/>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 name="Google Shape;1532;p43"/>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 name="Google Shape;1533;p43"/>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 name="Google Shape;1534;p43"/>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 name="Google Shape;1535;p43"/>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 name="Google Shape;1536;p43"/>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37" name="Google Shape;1537;p43"/>
          <p:cNvGrpSpPr/>
          <p:nvPr/>
        </p:nvGrpSpPr>
        <p:grpSpPr>
          <a:xfrm>
            <a:off x="1998305" y="4220153"/>
            <a:ext cx="1519488" cy="198289"/>
            <a:chOff x="504546" y="564561"/>
            <a:chExt cx="1627907" cy="212437"/>
          </a:xfrm>
        </p:grpSpPr>
        <p:sp>
          <p:nvSpPr>
            <p:cNvPr id="1538" name="Google Shape;1538;p43"/>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539" name="Google Shape;1539;p43"/>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540" name="Google Shape;1540;p43"/>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 name="Google Shape;1541;p43"/>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1542" name="Google Shape;1542;p43"/>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 name="Google Shape;1543;p43"/>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 name="Google Shape;1544;p43"/>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1545" name="Google Shape;1545;p43"/>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546" name="Google Shape;1546;p43"/>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1547" name="Google Shape;1547;p43"/>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 name="Google Shape;1548;p43"/>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 name="Google Shape;1549;p43"/>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 name="Google Shape;1550;p43"/>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 name="Google Shape;1551;p43"/>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52" name="Google Shape;1552;p43"/>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3" name="Google Shape;1553;p43"/>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4" name="Google Shape;1554;p43"/>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5" name="Google Shape;1555;p43"/>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6" name="Google Shape;1556;p43"/>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7" name="Google Shape;1557;p43"/>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8" name="Google Shape;1558;p43"/>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9" name="Google Shape;1559;p43"/>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0" name="Google Shape;1560;p43"/>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1" name="Google Shape;1561;p43"/>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2" name="Google Shape;1562;p43"/>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3" name="Google Shape;1563;p43"/>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4" name="Google Shape;1564;p43"/>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5" name="Google Shape;1565;p43"/>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6" name="Google Shape;1566;p43"/>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 name="Google Shape;1567;p43"/>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 name="Google Shape;1568;p43"/>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 name="Google Shape;1569;p43"/>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 name="Google Shape;1570;p43"/>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 name="Google Shape;1571;p43"/>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 name="Google Shape;1572;p43"/>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 name="Google Shape;1573;p43"/>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 name="Google Shape;1574;p43"/>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 name="Google Shape;1575;p43"/>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 name="Google Shape;1576;p43"/>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 name="Google Shape;1577;p43"/>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 name="Google Shape;1578;p43"/>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 name="Google Shape;1579;p43"/>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 name="Google Shape;1580;p43"/>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 name="Google Shape;1581;p43"/>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 name="Google Shape;1582;p43"/>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 name="Google Shape;1583;p43"/>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 name="Google Shape;1584;p43"/>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 name="Google Shape;1585;p43"/>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 name="Google Shape;1586;p43"/>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 name="Google Shape;1587;p43"/>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 name="Google Shape;1588;p43"/>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 name="Google Shape;1589;p43"/>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 name="Google Shape;1590;p43"/>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 name="Google Shape;1591;p43"/>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 name="Google Shape;1592;p43"/>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93" name="Google Shape;1593;p43"/>
          <p:cNvGrpSpPr/>
          <p:nvPr/>
        </p:nvGrpSpPr>
        <p:grpSpPr>
          <a:xfrm flipH="1">
            <a:off x="3704668" y="2844955"/>
            <a:ext cx="410808" cy="831197"/>
            <a:chOff x="3564075" y="2091586"/>
            <a:chExt cx="329966" cy="667521"/>
          </a:xfrm>
        </p:grpSpPr>
        <p:sp>
          <p:nvSpPr>
            <p:cNvPr id="1594" name="Google Shape;1594;p43"/>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595" name="Google Shape;1595;p43"/>
            <p:cNvGrpSpPr/>
            <p:nvPr/>
          </p:nvGrpSpPr>
          <p:grpSpPr>
            <a:xfrm>
              <a:off x="3577470" y="2091586"/>
              <a:ext cx="203196" cy="352319"/>
              <a:chOff x="3976450" y="5044825"/>
              <a:chExt cx="107625" cy="186600"/>
            </a:xfrm>
          </p:grpSpPr>
          <p:sp>
            <p:nvSpPr>
              <p:cNvPr id="1596" name="Google Shape;1596;p43"/>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 name="Google Shape;1597;p43"/>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 name="Google Shape;1598;p43"/>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 name="Google Shape;1599;p43"/>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00" name="Google Shape;1600;p43"/>
            <p:cNvGrpSpPr/>
            <p:nvPr/>
          </p:nvGrpSpPr>
          <p:grpSpPr>
            <a:xfrm>
              <a:off x="3690750" y="2391589"/>
              <a:ext cx="203290" cy="367519"/>
              <a:chOff x="4036450" y="5279050"/>
              <a:chExt cx="107675" cy="194650"/>
            </a:xfrm>
          </p:grpSpPr>
          <p:sp>
            <p:nvSpPr>
              <p:cNvPr id="1601" name="Google Shape;1601;p43"/>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 name="Google Shape;1602;p43"/>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 name="Google Shape;1603;p43"/>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 name="Google Shape;1604;p43"/>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605" name="Google Shape;1605;p43"/>
          <p:cNvGrpSpPr/>
          <p:nvPr/>
        </p:nvGrpSpPr>
        <p:grpSpPr>
          <a:xfrm>
            <a:off x="6877470" y="1081715"/>
            <a:ext cx="473148" cy="148870"/>
            <a:chOff x="4458420" y="5169625"/>
            <a:chExt cx="178850" cy="56275"/>
          </a:xfrm>
        </p:grpSpPr>
        <p:sp>
          <p:nvSpPr>
            <p:cNvPr id="1606" name="Google Shape;1606;p43"/>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 name="Google Shape;1607;p43"/>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 name="Google Shape;1608;p43"/>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 name="Google Shape;1609;p43"/>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10" name="Google Shape;1610;p43"/>
          <p:cNvGrpSpPr/>
          <p:nvPr/>
        </p:nvGrpSpPr>
        <p:grpSpPr>
          <a:xfrm>
            <a:off x="5322464" y="966504"/>
            <a:ext cx="758083" cy="691884"/>
            <a:chOff x="5976993" y="238644"/>
            <a:chExt cx="671226" cy="612558"/>
          </a:xfrm>
        </p:grpSpPr>
        <p:grpSp>
          <p:nvGrpSpPr>
            <p:cNvPr id="1611" name="Google Shape;1611;p43"/>
            <p:cNvGrpSpPr/>
            <p:nvPr/>
          </p:nvGrpSpPr>
          <p:grpSpPr>
            <a:xfrm>
              <a:off x="6207869" y="264821"/>
              <a:ext cx="255900" cy="309550"/>
              <a:chOff x="4721075" y="260350"/>
              <a:chExt cx="255900" cy="309550"/>
            </a:xfrm>
          </p:grpSpPr>
          <p:sp>
            <p:nvSpPr>
              <p:cNvPr id="1612" name="Google Shape;1612;p43"/>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 name="Google Shape;1613;p43"/>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 name="Google Shape;1614;p43"/>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 name="Google Shape;1615;p43"/>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16" name="Google Shape;1616;p43"/>
            <p:cNvGrpSpPr/>
            <p:nvPr/>
          </p:nvGrpSpPr>
          <p:grpSpPr>
            <a:xfrm>
              <a:off x="6014775" y="319425"/>
              <a:ext cx="267975" cy="297900"/>
              <a:chOff x="4428250" y="314750"/>
              <a:chExt cx="267975" cy="297900"/>
            </a:xfrm>
          </p:grpSpPr>
          <p:sp>
            <p:nvSpPr>
              <p:cNvPr id="1617" name="Google Shape;1617;p43"/>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 name="Google Shape;1618;p43"/>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 name="Google Shape;1619;p43"/>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20" name="Google Shape;1620;p43"/>
            <p:cNvGrpSpPr/>
            <p:nvPr/>
          </p:nvGrpSpPr>
          <p:grpSpPr>
            <a:xfrm>
              <a:off x="6384394" y="238644"/>
              <a:ext cx="263825" cy="384100"/>
              <a:chOff x="4897600" y="530925"/>
              <a:chExt cx="263825" cy="384100"/>
            </a:xfrm>
          </p:grpSpPr>
          <p:sp>
            <p:nvSpPr>
              <p:cNvPr id="1621" name="Google Shape;1621;p43"/>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 name="Google Shape;1622;p43"/>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 name="Google Shape;1623;p43"/>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24" name="Google Shape;1624;p43"/>
            <p:cNvGrpSpPr/>
            <p:nvPr/>
          </p:nvGrpSpPr>
          <p:grpSpPr>
            <a:xfrm>
              <a:off x="5976993" y="471107"/>
              <a:ext cx="222175" cy="258225"/>
              <a:chOff x="4390750" y="609200"/>
              <a:chExt cx="222175" cy="258225"/>
            </a:xfrm>
          </p:grpSpPr>
          <p:sp>
            <p:nvSpPr>
              <p:cNvPr id="1625" name="Google Shape;1625;p43"/>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 name="Google Shape;1626;p43"/>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 name="Google Shape;1627;p43"/>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 name="Google Shape;1628;p43"/>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29" name="Google Shape;1629;p43"/>
            <p:cNvGrpSpPr/>
            <p:nvPr/>
          </p:nvGrpSpPr>
          <p:grpSpPr>
            <a:xfrm>
              <a:off x="6012699" y="624883"/>
              <a:ext cx="258950" cy="209025"/>
              <a:chOff x="4427350" y="850800"/>
              <a:chExt cx="258950" cy="209025"/>
            </a:xfrm>
          </p:grpSpPr>
          <p:sp>
            <p:nvSpPr>
              <p:cNvPr id="1630" name="Google Shape;1630;p43"/>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 name="Google Shape;1631;p43"/>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 name="Google Shape;1632;p43"/>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33" name="Google Shape;1633;p43"/>
            <p:cNvGrpSpPr/>
            <p:nvPr/>
          </p:nvGrpSpPr>
          <p:grpSpPr>
            <a:xfrm>
              <a:off x="6192527" y="709277"/>
              <a:ext cx="269050" cy="141925"/>
              <a:chOff x="4703050" y="934300"/>
              <a:chExt cx="269050" cy="141925"/>
            </a:xfrm>
          </p:grpSpPr>
          <p:sp>
            <p:nvSpPr>
              <p:cNvPr id="1634" name="Google Shape;1634;p43"/>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 name="Google Shape;1635;p43"/>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636" name="Google Shape;1636;p43"/>
          <p:cNvGrpSpPr/>
          <p:nvPr/>
        </p:nvGrpSpPr>
        <p:grpSpPr>
          <a:xfrm rot="5400000">
            <a:off x="7811864" y="752915"/>
            <a:ext cx="87395" cy="517491"/>
            <a:chOff x="4427900" y="1369375"/>
            <a:chExt cx="77375" cy="458200"/>
          </a:xfrm>
        </p:grpSpPr>
        <p:grpSp>
          <p:nvGrpSpPr>
            <p:cNvPr id="1637" name="Google Shape;1637;p43"/>
            <p:cNvGrpSpPr/>
            <p:nvPr/>
          </p:nvGrpSpPr>
          <p:grpSpPr>
            <a:xfrm>
              <a:off x="4427900" y="1369375"/>
              <a:ext cx="36800" cy="458200"/>
              <a:chOff x="4427900" y="1369375"/>
              <a:chExt cx="36800" cy="458200"/>
            </a:xfrm>
          </p:grpSpPr>
          <p:sp>
            <p:nvSpPr>
              <p:cNvPr id="1638" name="Google Shape;1638;p43"/>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 name="Google Shape;1639;p43"/>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 name="Google Shape;1640;p43"/>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 name="Google Shape;1641;p43"/>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 name="Google Shape;1642;p43"/>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 name="Google Shape;1643;p43"/>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 name="Google Shape;1644;p43"/>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 name="Google Shape;1645;p43"/>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 name="Google Shape;1646;p43"/>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 name="Google Shape;1647;p43"/>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 name="Google Shape;1648;p43"/>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 name="Google Shape;1649;p43"/>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 name="Google Shape;1650;p43"/>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 name="Google Shape;1651;p43"/>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 name="Google Shape;1652;p43"/>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 name="Google Shape;1653;p43"/>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 name="Google Shape;1654;p43"/>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 name="Google Shape;1655;p43"/>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 name="Google Shape;1656;p43"/>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 name="Google Shape;1657;p43"/>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 name="Google Shape;1658;p43"/>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 name="Google Shape;1659;p43"/>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 name="Google Shape;1660;p43"/>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 name="Google Shape;1661;p43"/>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 name="Google Shape;1662;p43"/>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 name="Google Shape;1663;p43"/>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 name="Google Shape;1664;p43"/>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 name="Google Shape;1665;p43"/>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 name="Google Shape;1666;p43"/>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 name="Google Shape;1667;p43"/>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 name="Google Shape;1668;p43"/>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 name="Google Shape;1669;p43"/>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 name="Google Shape;1670;p43"/>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71" name="Google Shape;1671;p43"/>
            <p:cNvGrpSpPr/>
            <p:nvPr/>
          </p:nvGrpSpPr>
          <p:grpSpPr>
            <a:xfrm>
              <a:off x="4488850" y="1372625"/>
              <a:ext cx="16425" cy="169875"/>
              <a:chOff x="4488850" y="1372625"/>
              <a:chExt cx="16425" cy="169875"/>
            </a:xfrm>
          </p:grpSpPr>
          <p:sp>
            <p:nvSpPr>
              <p:cNvPr id="1672" name="Google Shape;1672;p43"/>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 name="Google Shape;1673;p43"/>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 name="Google Shape;1674;p43"/>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 name="Google Shape;1675;p43"/>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 name="Google Shape;1676;p43"/>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 name="Google Shape;1677;p43"/>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 name="Google Shape;1678;p43"/>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679" name="Google Shape;1679;p43"/>
          <p:cNvGrpSpPr/>
          <p:nvPr/>
        </p:nvGrpSpPr>
        <p:grpSpPr>
          <a:xfrm>
            <a:off x="4553653" y="1403110"/>
            <a:ext cx="287997" cy="219067"/>
            <a:chOff x="5023100" y="253750"/>
            <a:chExt cx="255000" cy="193950"/>
          </a:xfrm>
        </p:grpSpPr>
        <p:sp>
          <p:nvSpPr>
            <p:cNvPr id="1680" name="Google Shape;1680;p43"/>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 name="Google Shape;1681;p43"/>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 name="Google Shape;1682;p43"/>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 name="Google Shape;1683;p43"/>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 name="Google Shape;1684;p43"/>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 name="Google Shape;1685;p43"/>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86" name="Google Shape;1686;p43"/>
          <p:cNvGrpSpPr/>
          <p:nvPr/>
        </p:nvGrpSpPr>
        <p:grpSpPr>
          <a:xfrm>
            <a:off x="4501765" y="1029060"/>
            <a:ext cx="163961" cy="243605"/>
            <a:chOff x="3431675" y="243350"/>
            <a:chExt cx="145175" cy="215675"/>
          </a:xfrm>
        </p:grpSpPr>
        <p:sp>
          <p:nvSpPr>
            <p:cNvPr id="1687" name="Google Shape;1687;p43"/>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 name="Google Shape;1688;p43"/>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 name="Google Shape;1689;p43"/>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 name="Google Shape;1690;p43"/>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91" name="Google Shape;1691;p43"/>
          <p:cNvGrpSpPr/>
          <p:nvPr/>
        </p:nvGrpSpPr>
        <p:grpSpPr>
          <a:xfrm>
            <a:off x="5009043" y="1043517"/>
            <a:ext cx="201428" cy="220987"/>
            <a:chOff x="3782200" y="256150"/>
            <a:chExt cx="178350" cy="195650"/>
          </a:xfrm>
        </p:grpSpPr>
        <p:sp>
          <p:nvSpPr>
            <p:cNvPr id="1692" name="Google Shape;1692;p43"/>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 name="Google Shape;1693;p43"/>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 name="Google Shape;1694;p43"/>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95" name="Google Shape;1695;p43"/>
          <p:cNvGrpSpPr/>
          <p:nvPr/>
        </p:nvGrpSpPr>
        <p:grpSpPr>
          <a:xfrm>
            <a:off x="5981017" y="1451330"/>
            <a:ext cx="191857" cy="207037"/>
            <a:chOff x="3189900" y="762150"/>
            <a:chExt cx="169875" cy="183300"/>
          </a:xfrm>
        </p:grpSpPr>
        <p:grpSp>
          <p:nvGrpSpPr>
            <p:cNvPr id="1696" name="Google Shape;1696;p43"/>
            <p:cNvGrpSpPr/>
            <p:nvPr/>
          </p:nvGrpSpPr>
          <p:grpSpPr>
            <a:xfrm>
              <a:off x="3192775" y="894450"/>
              <a:ext cx="164100" cy="51000"/>
              <a:chOff x="3192775" y="894450"/>
              <a:chExt cx="164100" cy="51000"/>
            </a:xfrm>
          </p:grpSpPr>
          <p:sp>
            <p:nvSpPr>
              <p:cNvPr id="1697" name="Google Shape;1697;p43"/>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 name="Google Shape;1698;p43"/>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99" name="Google Shape;1699;p43"/>
            <p:cNvGrpSpPr/>
            <p:nvPr/>
          </p:nvGrpSpPr>
          <p:grpSpPr>
            <a:xfrm>
              <a:off x="3192775" y="862421"/>
              <a:ext cx="164100" cy="34915"/>
              <a:chOff x="3192775" y="867225"/>
              <a:chExt cx="164100" cy="25450"/>
            </a:xfrm>
          </p:grpSpPr>
          <p:sp>
            <p:nvSpPr>
              <p:cNvPr id="1700" name="Google Shape;1700;p43"/>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 name="Google Shape;1701;p43"/>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02" name="Google Shape;1702;p43"/>
            <p:cNvGrpSpPr/>
            <p:nvPr/>
          </p:nvGrpSpPr>
          <p:grpSpPr>
            <a:xfrm>
              <a:off x="3189900" y="762150"/>
              <a:ext cx="169875" cy="102375"/>
              <a:chOff x="3189900" y="762150"/>
              <a:chExt cx="169875" cy="102375"/>
            </a:xfrm>
          </p:grpSpPr>
          <p:sp>
            <p:nvSpPr>
              <p:cNvPr id="1703" name="Google Shape;1703;p43"/>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 name="Google Shape;1704;p43"/>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 name="Google Shape;1705;p43"/>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706" name="Google Shape;1706;p43"/>
          <p:cNvGrpSpPr/>
          <p:nvPr/>
        </p:nvGrpSpPr>
        <p:grpSpPr>
          <a:xfrm>
            <a:off x="4200824" y="1424207"/>
            <a:ext cx="202501" cy="173521"/>
            <a:chOff x="2862744" y="750125"/>
            <a:chExt cx="179300" cy="153627"/>
          </a:xfrm>
        </p:grpSpPr>
        <p:grpSp>
          <p:nvGrpSpPr>
            <p:cNvPr id="1707" name="Google Shape;1707;p43"/>
            <p:cNvGrpSpPr/>
            <p:nvPr/>
          </p:nvGrpSpPr>
          <p:grpSpPr>
            <a:xfrm>
              <a:off x="2934544" y="750125"/>
              <a:ext cx="107500" cy="112300"/>
              <a:chOff x="2934750" y="687150"/>
              <a:chExt cx="107500" cy="112300"/>
            </a:xfrm>
          </p:grpSpPr>
          <p:sp>
            <p:nvSpPr>
              <p:cNvPr id="1708" name="Google Shape;1708;p43"/>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 name="Google Shape;1709;p43"/>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 name="Google Shape;1710;p43"/>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11" name="Google Shape;1711;p43"/>
            <p:cNvGrpSpPr/>
            <p:nvPr/>
          </p:nvGrpSpPr>
          <p:grpSpPr>
            <a:xfrm>
              <a:off x="2896875" y="767675"/>
              <a:ext cx="114700" cy="116325"/>
              <a:chOff x="2896875" y="767675"/>
              <a:chExt cx="114700" cy="116325"/>
            </a:xfrm>
          </p:grpSpPr>
          <p:sp>
            <p:nvSpPr>
              <p:cNvPr id="1712" name="Google Shape;1712;p43"/>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 name="Google Shape;1713;p43"/>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 name="Google Shape;1714;p43"/>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15" name="Google Shape;1715;p43"/>
            <p:cNvGrpSpPr/>
            <p:nvPr/>
          </p:nvGrpSpPr>
          <p:grpSpPr>
            <a:xfrm>
              <a:off x="2862744" y="789602"/>
              <a:ext cx="110750" cy="114150"/>
              <a:chOff x="2862975" y="845225"/>
              <a:chExt cx="110750" cy="114150"/>
            </a:xfrm>
          </p:grpSpPr>
          <p:sp>
            <p:nvSpPr>
              <p:cNvPr id="1716" name="Google Shape;1716;p43"/>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 name="Google Shape;1717;p43"/>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718" name="Google Shape;1718;p43"/>
          <p:cNvGrpSpPr/>
          <p:nvPr/>
        </p:nvGrpSpPr>
        <p:grpSpPr>
          <a:xfrm>
            <a:off x="3518186" y="1071374"/>
            <a:ext cx="610213" cy="564453"/>
            <a:chOff x="2431875" y="700600"/>
            <a:chExt cx="264700" cy="244850"/>
          </a:xfrm>
        </p:grpSpPr>
        <p:sp>
          <p:nvSpPr>
            <p:cNvPr id="1719" name="Google Shape;1719;p43"/>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 name="Google Shape;1720;p43"/>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 name="Google Shape;1721;p43"/>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 name="Google Shape;1722;p43"/>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 name="Google Shape;1723;p43"/>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 name="Google Shape;1724;p43"/>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 name="Google Shape;1725;p43"/>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 name="Google Shape;1726;p43"/>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 name="Google Shape;1727;p43"/>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 name="Google Shape;1728;p43"/>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 name="Google Shape;1729;p43"/>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 name="Google Shape;1730;p43"/>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 name="Google Shape;1731;p43"/>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32" name="Google Shape;1732;p43"/>
          <p:cNvGrpSpPr/>
          <p:nvPr/>
        </p:nvGrpSpPr>
        <p:grpSpPr>
          <a:xfrm>
            <a:off x="4193901" y="1043518"/>
            <a:ext cx="216347" cy="265394"/>
            <a:chOff x="4722841" y="238125"/>
            <a:chExt cx="191559" cy="234966"/>
          </a:xfrm>
        </p:grpSpPr>
        <p:grpSp>
          <p:nvGrpSpPr>
            <p:cNvPr id="1733" name="Google Shape;1733;p43"/>
            <p:cNvGrpSpPr/>
            <p:nvPr/>
          </p:nvGrpSpPr>
          <p:grpSpPr>
            <a:xfrm>
              <a:off x="4818100" y="238125"/>
              <a:ext cx="96300" cy="179775"/>
              <a:chOff x="2798800" y="238125"/>
              <a:chExt cx="96300" cy="179775"/>
            </a:xfrm>
          </p:grpSpPr>
          <p:sp>
            <p:nvSpPr>
              <p:cNvPr id="1734" name="Google Shape;1734;p43"/>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 name="Google Shape;1735;p43"/>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 name="Google Shape;1736;p43"/>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37" name="Google Shape;1737;p43"/>
            <p:cNvGrpSpPr/>
            <p:nvPr/>
          </p:nvGrpSpPr>
          <p:grpSpPr>
            <a:xfrm>
              <a:off x="4769812" y="311347"/>
              <a:ext cx="96300" cy="134375"/>
              <a:chOff x="2698550" y="350800"/>
              <a:chExt cx="96300" cy="134375"/>
            </a:xfrm>
          </p:grpSpPr>
          <p:sp>
            <p:nvSpPr>
              <p:cNvPr id="1738" name="Google Shape;1738;p43"/>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 name="Google Shape;1739;p43"/>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 name="Google Shape;1740;p43"/>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41" name="Google Shape;1741;p43"/>
            <p:cNvGrpSpPr/>
            <p:nvPr/>
          </p:nvGrpSpPr>
          <p:grpSpPr>
            <a:xfrm>
              <a:off x="4722841" y="379141"/>
              <a:ext cx="96125" cy="93950"/>
              <a:chOff x="2615975" y="444575"/>
              <a:chExt cx="96125" cy="93950"/>
            </a:xfrm>
          </p:grpSpPr>
          <p:sp>
            <p:nvSpPr>
              <p:cNvPr id="1742" name="Google Shape;1742;p43"/>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 name="Google Shape;1743;p43"/>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 name="Google Shape;1744;p43"/>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745" name="Google Shape;1745;p43"/>
          <p:cNvGrpSpPr/>
          <p:nvPr/>
        </p:nvGrpSpPr>
        <p:grpSpPr>
          <a:xfrm>
            <a:off x="4959250" y="1358511"/>
            <a:ext cx="301013" cy="279495"/>
            <a:chOff x="3506875" y="724175"/>
            <a:chExt cx="266525" cy="247450"/>
          </a:xfrm>
        </p:grpSpPr>
        <p:sp>
          <p:nvSpPr>
            <p:cNvPr id="1746" name="Google Shape;1746;p43"/>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 name="Google Shape;1747;p43"/>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 name="Google Shape;1748;p43"/>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 name="Google Shape;1749;p43"/>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 name="Google Shape;1750;p43"/>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 name="Google Shape;1751;p43"/>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 name="Google Shape;1752;p43"/>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 name="Google Shape;1753;p43"/>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 name="Google Shape;1754;p43"/>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 name="Google Shape;1755;p43"/>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 name="Google Shape;1756;p43"/>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57" name="Google Shape;1757;p43"/>
          <p:cNvGrpSpPr/>
          <p:nvPr/>
        </p:nvGrpSpPr>
        <p:grpSpPr>
          <a:xfrm>
            <a:off x="4757246" y="1039762"/>
            <a:ext cx="170681" cy="251031"/>
            <a:chOff x="3608400" y="252825"/>
            <a:chExt cx="151125" cy="222250"/>
          </a:xfrm>
        </p:grpSpPr>
        <p:sp>
          <p:nvSpPr>
            <p:cNvPr id="1758" name="Google Shape;1758;p43"/>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 name="Google Shape;1759;p43"/>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60" name="Google Shape;1760;p43"/>
          <p:cNvGrpSpPr/>
          <p:nvPr/>
        </p:nvGrpSpPr>
        <p:grpSpPr>
          <a:xfrm>
            <a:off x="3724001" y="4126320"/>
            <a:ext cx="329890" cy="226164"/>
            <a:chOff x="1267553" y="2204175"/>
            <a:chExt cx="492740" cy="337759"/>
          </a:xfrm>
        </p:grpSpPr>
        <p:sp>
          <p:nvSpPr>
            <p:cNvPr id="1761" name="Google Shape;1761;p43"/>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 name="Google Shape;1762;p43"/>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 name="Google Shape;1763;p43"/>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 name="Google Shape;1764;p43"/>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 name="Google Shape;1765;p43"/>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 name="Google Shape;1766;p43"/>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 name="Google Shape;1767;p43"/>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 name="Google Shape;1768;p43"/>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 name="Google Shape;1769;p43"/>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 name="Google Shape;1770;p43"/>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 name="Google Shape;1771;p43"/>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 name="Google Shape;1772;p43"/>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 name="Google Shape;1773;p43"/>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 name="Google Shape;1774;p43"/>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 name="Google Shape;1775;p43"/>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 name="Google Shape;1776;p43"/>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 name="Google Shape;1777;p43"/>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 name="Google Shape;1778;p43"/>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 name="Google Shape;1779;p43"/>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 name="Google Shape;1780;p43"/>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 name="Google Shape;1781;p43"/>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 name="Google Shape;1782;p43"/>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 name="Google Shape;1783;p43"/>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 name="Google Shape;1784;p43"/>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 name="Google Shape;1785;p43"/>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 name="Google Shape;1786;p43"/>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 name="Google Shape;1787;p43"/>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 name="Google Shape;1788;p43"/>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 name="Google Shape;1789;p43"/>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 name="Google Shape;1790;p43"/>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 name="Google Shape;1791;p43"/>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 name="Google Shape;1792;p43"/>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 name="Google Shape;1793;p43"/>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 name="Google Shape;1794;p43"/>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 name="Google Shape;1795;p43"/>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 name="Google Shape;1796;p43"/>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 name="Google Shape;1797;p43"/>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98" name="Google Shape;1798;p43"/>
          <p:cNvGrpSpPr/>
          <p:nvPr/>
        </p:nvGrpSpPr>
        <p:grpSpPr>
          <a:xfrm>
            <a:off x="3736957" y="3779807"/>
            <a:ext cx="303991" cy="211305"/>
            <a:chOff x="1916639" y="2215270"/>
            <a:chExt cx="454057" cy="315569"/>
          </a:xfrm>
        </p:grpSpPr>
        <p:sp>
          <p:nvSpPr>
            <p:cNvPr id="1799" name="Google Shape;1799;p43"/>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 name="Google Shape;1800;p43"/>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 name="Google Shape;1801;p43"/>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 name="Google Shape;1802;p43"/>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 name="Google Shape;1803;p43"/>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 name="Google Shape;1804;p43"/>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 name="Google Shape;1805;p43"/>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 name="Google Shape;1806;p43"/>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 name="Google Shape;1807;p43"/>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 name="Google Shape;1808;p43"/>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 name="Google Shape;1809;p43"/>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 name="Google Shape;1810;p43"/>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 name="Google Shape;1811;p43"/>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 name="Google Shape;1812;p43"/>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 name="Google Shape;1813;p43"/>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14" name="Google Shape;1814;p43"/>
          <p:cNvGrpSpPr/>
          <p:nvPr/>
        </p:nvGrpSpPr>
        <p:grpSpPr>
          <a:xfrm>
            <a:off x="6189087" y="960610"/>
            <a:ext cx="512288" cy="431584"/>
            <a:chOff x="2577764" y="2194918"/>
            <a:chExt cx="422855" cy="356269"/>
          </a:xfrm>
        </p:grpSpPr>
        <p:grpSp>
          <p:nvGrpSpPr>
            <p:cNvPr id="1815" name="Google Shape;1815;p43"/>
            <p:cNvGrpSpPr/>
            <p:nvPr/>
          </p:nvGrpSpPr>
          <p:grpSpPr>
            <a:xfrm>
              <a:off x="2577764" y="2355085"/>
              <a:ext cx="422855" cy="196102"/>
              <a:chOff x="1957711" y="1893712"/>
              <a:chExt cx="429818" cy="199311"/>
            </a:xfrm>
          </p:grpSpPr>
          <p:sp>
            <p:nvSpPr>
              <p:cNvPr id="1816" name="Google Shape;1816;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7" name="Google Shape;1817;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18" name="Google Shape;1818;p43"/>
            <p:cNvGrpSpPr/>
            <p:nvPr/>
          </p:nvGrpSpPr>
          <p:grpSpPr>
            <a:xfrm>
              <a:off x="2577764" y="2301696"/>
              <a:ext cx="422855" cy="196102"/>
              <a:chOff x="1957711" y="1893712"/>
              <a:chExt cx="429818" cy="199311"/>
            </a:xfrm>
          </p:grpSpPr>
          <p:sp>
            <p:nvSpPr>
              <p:cNvPr id="1819" name="Google Shape;1819;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0" name="Google Shape;1820;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21" name="Google Shape;1821;p43"/>
            <p:cNvGrpSpPr/>
            <p:nvPr/>
          </p:nvGrpSpPr>
          <p:grpSpPr>
            <a:xfrm>
              <a:off x="2577764" y="2248307"/>
              <a:ext cx="422855" cy="196102"/>
              <a:chOff x="1957711" y="1893712"/>
              <a:chExt cx="429818" cy="199311"/>
            </a:xfrm>
          </p:grpSpPr>
          <p:sp>
            <p:nvSpPr>
              <p:cNvPr id="1822" name="Google Shape;1822;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3" name="Google Shape;1823;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24" name="Google Shape;1824;p43"/>
            <p:cNvGrpSpPr/>
            <p:nvPr/>
          </p:nvGrpSpPr>
          <p:grpSpPr>
            <a:xfrm>
              <a:off x="2577764" y="2194918"/>
              <a:ext cx="422855" cy="196102"/>
              <a:chOff x="1957711" y="1893712"/>
              <a:chExt cx="429818" cy="199311"/>
            </a:xfrm>
          </p:grpSpPr>
          <p:sp>
            <p:nvSpPr>
              <p:cNvPr id="1825" name="Google Shape;1825;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6" name="Google Shape;1826;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827" name="Google Shape;1827;p43"/>
          <p:cNvGrpSpPr/>
          <p:nvPr/>
        </p:nvGrpSpPr>
        <p:grpSpPr>
          <a:xfrm>
            <a:off x="6249226" y="1272956"/>
            <a:ext cx="581324" cy="356145"/>
            <a:chOff x="1293855" y="3668534"/>
            <a:chExt cx="896137" cy="548930"/>
          </a:xfrm>
        </p:grpSpPr>
        <p:grpSp>
          <p:nvGrpSpPr>
            <p:cNvPr id="1828" name="Google Shape;1828;p43"/>
            <p:cNvGrpSpPr/>
            <p:nvPr/>
          </p:nvGrpSpPr>
          <p:grpSpPr>
            <a:xfrm>
              <a:off x="2109599" y="3668534"/>
              <a:ext cx="80392" cy="527901"/>
              <a:chOff x="2109599" y="3668534"/>
              <a:chExt cx="80392" cy="527901"/>
            </a:xfrm>
          </p:grpSpPr>
          <p:sp>
            <p:nvSpPr>
              <p:cNvPr id="1829" name="Google Shape;1829;p43"/>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0" name="Google Shape;1830;p43"/>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1" name="Google Shape;1831;p43"/>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32" name="Google Shape;1832;p43"/>
            <p:cNvGrpSpPr/>
            <p:nvPr/>
          </p:nvGrpSpPr>
          <p:grpSpPr>
            <a:xfrm>
              <a:off x="2019021" y="3719234"/>
              <a:ext cx="80180" cy="479631"/>
              <a:chOff x="2019021" y="3719234"/>
              <a:chExt cx="80180" cy="479631"/>
            </a:xfrm>
          </p:grpSpPr>
          <p:sp>
            <p:nvSpPr>
              <p:cNvPr id="1833" name="Google Shape;1833;p43"/>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4" name="Google Shape;1834;p43"/>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5" name="Google Shape;1835;p43"/>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36" name="Google Shape;1836;p43"/>
            <p:cNvGrpSpPr/>
            <p:nvPr/>
          </p:nvGrpSpPr>
          <p:grpSpPr>
            <a:xfrm>
              <a:off x="1928250" y="3769723"/>
              <a:ext cx="80392" cy="431573"/>
              <a:chOff x="1928250" y="3769723"/>
              <a:chExt cx="80392" cy="431573"/>
            </a:xfrm>
          </p:grpSpPr>
          <p:sp>
            <p:nvSpPr>
              <p:cNvPr id="1837" name="Google Shape;1837;p43"/>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8" name="Google Shape;1838;p43"/>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9" name="Google Shape;1839;p43"/>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40" name="Google Shape;1840;p43"/>
            <p:cNvGrpSpPr/>
            <p:nvPr/>
          </p:nvGrpSpPr>
          <p:grpSpPr>
            <a:xfrm>
              <a:off x="1837672" y="3820443"/>
              <a:ext cx="80411" cy="383072"/>
              <a:chOff x="1837672" y="3820443"/>
              <a:chExt cx="80411" cy="383072"/>
            </a:xfrm>
          </p:grpSpPr>
          <p:sp>
            <p:nvSpPr>
              <p:cNvPr id="1841" name="Google Shape;1841;p43"/>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2" name="Google Shape;1842;p43"/>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3" name="Google Shape;1843;p43"/>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44" name="Google Shape;1844;p43"/>
            <p:cNvGrpSpPr/>
            <p:nvPr/>
          </p:nvGrpSpPr>
          <p:grpSpPr>
            <a:xfrm>
              <a:off x="1747113" y="3870912"/>
              <a:ext cx="80411" cy="335034"/>
              <a:chOff x="1747113" y="3870912"/>
              <a:chExt cx="80411" cy="335034"/>
            </a:xfrm>
          </p:grpSpPr>
          <p:sp>
            <p:nvSpPr>
              <p:cNvPr id="1845" name="Google Shape;1845;p43"/>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6" name="Google Shape;1846;p43"/>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7" name="Google Shape;1847;p43"/>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48" name="Google Shape;1848;p43"/>
            <p:cNvGrpSpPr/>
            <p:nvPr/>
          </p:nvGrpSpPr>
          <p:grpSpPr>
            <a:xfrm>
              <a:off x="1656341" y="3921632"/>
              <a:ext cx="80392" cy="286532"/>
              <a:chOff x="1656341" y="3921632"/>
              <a:chExt cx="80392" cy="286532"/>
            </a:xfrm>
          </p:grpSpPr>
          <p:sp>
            <p:nvSpPr>
              <p:cNvPr id="1849" name="Google Shape;1849;p43"/>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0" name="Google Shape;1850;p43"/>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1" name="Google Shape;1851;p43"/>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52" name="Google Shape;1852;p43"/>
            <p:cNvGrpSpPr/>
            <p:nvPr/>
          </p:nvGrpSpPr>
          <p:grpSpPr>
            <a:xfrm>
              <a:off x="1565763" y="3972101"/>
              <a:ext cx="80411" cy="238494"/>
              <a:chOff x="1565763" y="3972101"/>
              <a:chExt cx="80411" cy="238494"/>
            </a:xfrm>
          </p:grpSpPr>
          <p:sp>
            <p:nvSpPr>
              <p:cNvPr id="1853" name="Google Shape;1853;p43"/>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4" name="Google Shape;1854;p43"/>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5" name="Google Shape;1855;p43"/>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56" name="Google Shape;1856;p43"/>
            <p:cNvGrpSpPr/>
            <p:nvPr/>
          </p:nvGrpSpPr>
          <p:grpSpPr>
            <a:xfrm>
              <a:off x="1475204" y="4022821"/>
              <a:ext cx="80392" cy="189993"/>
              <a:chOff x="1475204" y="4022821"/>
              <a:chExt cx="80392" cy="189993"/>
            </a:xfrm>
          </p:grpSpPr>
          <p:sp>
            <p:nvSpPr>
              <p:cNvPr id="1857" name="Google Shape;1857;p43"/>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8" name="Google Shape;1858;p43"/>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9" name="Google Shape;1859;p43"/>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60" name="Google Shape;1860;p43"/>
            <p:cNvGrpSpPr/>
            <p:nvPr/>
          </p:nvGrpSpPr>
          <p:grpSpPr>
            <a:xfrm>
              <a:off x="1384645" y="4073310"/>
              <a:ext cx="80180" cy="141935"/>
              <a:chOff x="1384645" y="4073310"/>
              <a:chExt cx="80180" cy="141935"/>
            </a:xfrm>
          </p:grpSpPr>
          <p:sp>
            <p:nvSpPr>
              <p:cNvPr id="1861" name="Google Shape;1861;p43"/>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2" name="Google Shape;1862;p43"/>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3" name="Google Shape;1863;p43"/>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64" name="Google Shape;1864;p43"/>
            <p:cNvGrpSpPr/>
            <p:nvPr/>
          </p:nvGrpSpPr>
          <p:grpSpPr>
            <a:xfrm>
              <a:off x="1293855" y="4123779"/>
              <a:ext cx="80411" cy="93684"/>
              <a:chOff x="1293855" y="4123779"/>
              <a:chExt cx="80411" cy="93684"/>
            </a:xfrm>
          </p:grpSpPr>
          <p:sp>
            <p:nvSpPr>
              <p:cNvPr id="1865" name="Google Shape;1865;p43"/>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6" name="Google Shape;1866;p43"/>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7" name="Google Shape;1867;p43"/>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868" name="Google Shape;1868;p43"/>
          <p:cNvGrpSpPr/>
          <p:nvPr/>
        </p:nvGrpSpPr>
        <p:grpSpPr>
          <a:xfrm>
            <a:off x="6906078" y="1307440"/>
            <a:ext cx="576155" cy="321661"/>
            <a:chOff x="2306421" y="3721685"/>
            <a:chExt cx="888169" cy="495779"/>
          </a:xfrm>
        </p:grpSpPr>
        <p:grpSp>
          <p:nvGrpSpPr>
            <p:cNvPr id="1869" name="Google Shape;1869;p43"/>
            <p:cNvGrpSpPr/>
            <p:nvPr/>
          </p:nvGrpSpPr>
          <p:grpSpPr>
            <a:xfrm>
              <a:off x="3123054" y="3721685"/>
              <a:ext cx="71537" cy="495779"/>
              <a:chOff x="3123054" y="3721685"/>
              <a:chExt cx="71537" cy="495779"/>
            </a:xfrm>
          </p:grpSpPr>
          <p:sp>
            <p:nvSpPr>
              <p:cNvPr id="1870" name="Google Shape;1870;p43"/>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1" name="Google Shape;1871;p43"/>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72" name="Google Shape;1872;p43"/>
            <p:cNvGrpSpPr/>
            <p:nvPr/>
          </p:nvGrpSpPr>
          <p:grpSpPr>
            <a:xfrm>
              <a:off x="3032475" y="3769067"/>
              <a:ext cx="71324" cy="448396"/>
              <a:chOff x="3032475" y="3769067"/>
              <a:chExt cx="71324" cy="448396"/>
            </a:xfrm>
          </p:grpSpPr>
          <p:sp>
            <p:nvSpPr>
              <p:cNvPr id="1873" name="Google Shape;1873;p43"/>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4" name="Google Shape;1874;p43"/>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75" name="Google Shape;1875;p43"/>
            <p:cNvGrpSpPr/>
            <p:nvPr/>
          </p:nvGrpSpPr>
          <p:grpSpPr>
            <a:xfrm>
              <a:off x="2941704" y="3816218"/>
              <a:ext cx="71305" cy="401245"/>
              <a:chOff x="2941704" y="3816218"/>
              <a:chExt cx="71305" cy="401245"/>
            </a:xfrm>
          </p:grpSpPr>
          <p:sp>
            <p:nvSpPr>
              <p:cNvPr id="1876" name="Google Shape;1876;p43"/>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7" name="Google Shape;1877;p43"/>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78" name="Google Shape;1878;p43"/>
            <p:cNvGrpSpPr/>
            <p:nvPr/>
          </p:nvGrpSpPr>
          <p:grpSpPr>
            <a:xfrm>
              <a:off x="2850914" y="3863600"/>
              <a:ext cx="71324" cy="353863"/>
              <a:chOff x="2850914" y="3863600"/>
              <a:chExt cx="71324" cy="353863"/>
            </a:xfrm>
          </p:grpSpPr>
          <p:sp>
            <p:nvSpPr>
              <p:cNvPr id="1879" name="Google Shape;1879;p43"/>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0" name="Google Shape;1880;p43"/>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81" name="Google Shape;1881;p43"/>
            <p:cNvGrpSpPr/>
            <p:nvPr/>
          </p:nvGrpSpPr>
          <p:grpSpPr>
            <a:xfrm>
              <a:off x="2760123" y="3910770"/>
              <a:ext cx="71537" cy="306693"/>
              <a:chOff x="2760123" y="3910770"/>
              <a:chExt cx="71537" cy="306693"/>
            </a:xfrm>
          </p:grpSpPr>
          <p:sp>
            <p:nvSpPr>
              <p:cNvPr id="1882" name="Google Shape;1882;p43"/>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3" name="Google Shape;1883;p43"/>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84" name="Google Shape;1884;p43"/>
            <p:cNvGrpSpPr/>
            <p:nvPr/>
          </p:nvGrpSpPr>
          <p:grpSpPr>
            <a:xfrm>
              <a:off x="2669352" y="3958153"/>
              <a:ext cx="71537" cy="259310"/>
              <a:chOff x="2669352" y="3958153"/>
              <a:chExt cx="71537" cy="259310"/>
            </a:xfrm>
          </p:grpSpPr>
          <p:sp>
            <p:nvSpPr>
              <p:cNvPr id="1885" name="Google Shape;1885;p43"/>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6" name="Google Shape;1886;p43"/>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87" name="Google Shape;1887;p43"/>
            <p:cNvGrpSpPr/>
            <p:nvPr/>
          </p:nvGrpSpPr>
          <p:grpSpPr>
            <a:xfrm>
              <a:off x="2578561" y="4005323"/>
              <a:ext cx="71537" cy="212140"/>
              <a:chOff x="2578561" y="4005323"/>
              <a:chExt cx="71537" cy="212140"/>
            </a:xfrm>
          </p:grpSpPr>
          <p:sp>
            <p:nvSpPr>
              <p:cNvPr id="1888" name="Google Shape;1888;p43"/>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9" name="Google Shape;1889;p43"/>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90" name="Google Shape;1890;p43"/>
            <p:cNvGrpSpPr/>
            <p:nvPr/>
          </p:nvGrpSpPr>
          <p:grpSpPr>
            <a:xfrm>
              <a:off x="2488002" y="4052705"/>
              <a:ext cx="71305" cy="164758"/>
              <a:chOff x="2488002" y="4052705"/>
              <a:chExt cx="71305" cy="164758"/>
            </a:xfrm>
          </p:grpSpPr>
          <p:sp>
            <p:nvSpPr>
              <p:cNvPr id="1891" name="Google Shape;1891;p43"/>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2" name="Google Shape;1892;p43"/>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93" name="Google Shape;1893;p43"/>
            <p:cNvGrpSpPr/>
            <p:nvPr/>
          </p:nvGrpSpPr>
          <p:grpSpPr>
            <a:xfrm>
              <a:off x="2397212" y="4100088"/>
              <a:ext cx="71537" cy="117376"/>
              <a:chOff x="2397212" y="4100088"/>
              <a:chExt cx="71537" cy="117376"/>
            </a:xfrm>
          </p:grpSpPr>
          <p:sp>
            <p:nvSpPr>
              <p:cNvPr id="1894" name="Google Shape;1894;p43"/>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5" name="Google Shape;1895;p43"/>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96" name="Google Shape;1896;p43"/>
            <p:cNvGrpSpPr/>
            <p:nvPr/>
          </p:nvGrpSpPr>
          <p:grpSpPr>
            <a:xfrm>
              <a:off x="2306421" y="4147258"/>
              <a:ext cx="71537" cy="70205"/>
              <a:chOff x="2306421" y="4147258"/>
              <a:chExt cx="71537" cy="70205"/>
            </a:xfrm>
          </p:grpSpPr>
          <p:sp>
            <p:nvSpPr>
              <p:cNvPr id="1897" name="Google Shape;1897;p43"/>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8" name="Google Shape;1898;p43"/>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899" name="Google Shape;1899;p43"/>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0" name="Google Shape;1900;p43"/>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1" name="Google Shape;1901;p43"/>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2" name="Google Shape;1902;p43"/>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3" name="Google Shape;1903;p43"/>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4" name="Google Shape;1904;p43"/>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5" name="Google Shape;1905;p43"/>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6" name="Google Shape;1906;p43"/>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7" name="Google Shape;1907;p43"/>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8" name="Google Shape;1908;p43"/>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9" name="Google Shape;1909;p43"/>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0" name="Google Shape;1910;p43"/>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1" name="Google Shape;1911;p43"/>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2" name="Google Shape;1912;p43"/>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3" name="Google Shape;1913;p43"/>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4" name="Google Shape;1914;p43"/>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5" name="Google Shape;1915;p43"/>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6" name="Google Shape;1916;p43"/>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7" name="Google Shape;1917;p43"/>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8" name="Google Shape;1918;p43"/>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9" name="Google Shape;1919;p43"/>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0" name="Google Shape;1920;p43"/>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1" name="Google Shape;1921;p43"/>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2" name="Google Shape;1922;p43"/>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3" name="Google Shape;1923;p43"/>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4" name="Google Shape;1924;p43"/>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5" name="Google Shape;1925;p43"/>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6" name="Google Shape;1926;p43"/>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7" name="Google Shape;1927;p43"/>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8" name="Google Shape;1928;p43"/>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9" name="Google Shape;1929;p43"/>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0" name="Google Shape;1930;p43"/>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1" name="Google Shape;1931;p43"/>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2" name="Google Shape;1932;p43"/>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3" name="Google Shape;1933;p43"/>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934" name="Google Shape;1934;p43"/>
          <p:cNvGrpSpPr/>
          <p:nvPr/>
        </p:nvGrpSpPr>
        <p:grpSpPr>
          <a:xfrm>
            <a:off x="6227888" y="1898371"/>
            <a:ext cx="1882438" cy="1143564"/>
            <a:chOff x="2529950" y="4155175"/>
            <a:chExt cx="1137425" cy="690975"/>
          </a:xfrm>
        </p:grpSpPr>
        <p:sp>
          <p:nvSpPr>
            <p:cNvPr id="1935" name="Google Shape;1935;p43"/>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6" name="Google Shape;1936;p43"/>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7" name="Google Shape;1937;p43"/>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8" name="Google Shape;1938;p43"/>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9" name="Google Shape;1939;p43"/>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0" name="Google Shape;1940;p43"/>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1" name="Google Shape;1941;p43"/>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2" name="Google Shape;1942;p43"/>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3" name="Google Shape;1943;p43"/>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4" name="Google Shape;1944;p43"/>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5" name="Google Shape;1945;p43"/>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6" name="Google Shape;1946;p43"/>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7" name="Google Shape;1947;p43"/>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8" name="Google Shape;1948;p43"/>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9" name="Google Shape;1949;p43"/>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0" name="Google Shape;1950;p43"/>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1" name="Google Shape;1951;p43"/>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2" name="Google Shape;1952;p43"/>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3" name="Google Shape;1953;p43"/>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4" name="Google Shape;1954;p43"/>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5" name="Google Shape;1955;p43"/>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6" name="Google Shape;1956;p43"/>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7" name="Google Shape;1957;p43"/>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8" name="Google Shape;1958;p43"/>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9" name="Google Shape;1959;p43"/>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0" name="Google Shape;1960;p43"/>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1" name="Google Shape;1961;p43"/>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2" name="Google Shape;1962;p43"/>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3" name="Google Shape;1963;p43"/>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4" name="Google Shape;1964;p43"/>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5" name="Google Shape;1965;p43"/>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6" name="Google Shape;1966;p43"/>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7" name="Google Shape;1967;p43"/>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8" name="Google Shape;1968;p43"/>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9" name="Google Shape;1969;p43"/>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0" name="Google Shape;1970;p43"/>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1" name="Google Shape;1971;p43"/>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2" name="Google Shape;1972;p43"/>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3" name="Google Shape;1973;p43"/>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4" name="Google Shape;1974;p43"/>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5" name="Google Shape;1975;p43"/>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6" name="Google Shape;1976;p43"/>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7" name="Google Shape;1977;p43"/>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8" name="Google Shape;1978;p43"/>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9" name="Google Shape;1979;p43"/>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0" name="Google Shape;1980;p43"/>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1" name="Google Shape;1981;p43"/>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2" name="Google Shape;1982;p43"/>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3" name="Google Shape;1983;p43"/>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4" name="Google Shape;1984;p43"/>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5" name="Google Shape;1985;p43"/>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6" name="Google Shape;1986;p43"/>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7" name="Google Shape;1987;p43"/>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8" name="Google Shape;1988;p43"/>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9" name="Google Shape;1989;p43"/>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0" name="Google Shape;1990;p43"/>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1" name="Google Shape;1991;p43"/>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2" name="Google Shape;1992;p43"/>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3" name="Google Shape;1993;p43"/>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4" name="Google Shape;1994;p43"/>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5" name="Google Shape;1995;p43"/>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6" name="Google Shape;1996;p43"/>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7" name="Google Shape;1997;p43"/>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8" name="Google Shape;1998;p43"/>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9" name="Google Shape;1999;p43"/>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0" name="Google Shape;2000;p43"/>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1" name="Google Shape;2001;p43"/>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2" name="Google Shape;2002;p43"/>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3" name="Google Shape;2003;p43"/>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4" name="Google Shape;2004;p43"/>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5" name="Google Shape;2005;p43"/>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6" name="Google Shape;2006;p43"/>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7" name="Google Shape;2007;p43"/>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8" name="Google Shape;2008;p43"/>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9" name="Google Shape;2009;p43"/>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0" name="Google Shape;2010;p43"/>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1" name="Google Shape;2011;p43"/>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2" name="Google Shape;2012;p43"/>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3" name="Google Shape;2013;p43"/>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4" name="Google Shape;2014;p43"/>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5" name="Google Shape;2015;p43"/>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6" name="Google Shape;2016;p43"/>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7" name="Google Shape;2017;p43"/>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8" name="Google Shape;2018;p43"/>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9" name="Google Shape;2019;p43"/>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0" name="Google Shape;2020;p43"/>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1" name="Google Shape;2021;p43"/>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2" name="Google Shape;2022;p43"/>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3" name="Google Shape;2023;p43"/>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4" name="Google Shape;2024;p43"/>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5" name="Google Shape;2025;p43"/>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6" name="Google Shape;2026;p43"/>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7" name="Google Shape;2027;p43"/>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8" name="Google Shape;2028;p43"/>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9" name="Google Shape;2029;p43"/>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0" name="Google Shape;2030;p43"/>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1" name="Google Shape;2031;p43"/>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2" name="Google Shape;2032;p43"/>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3" name="Google Shape;2033;p43"/>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4" name="Google Shape;2034;p43"/>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43"/>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6" name="Google Shape;2036;p43"/>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7" name="Google Shape;2037;p43"/>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8" name="Google Shape;2038;p43"/>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9" name="Google Shape;2039;p43"/>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0" name="Google Shape;2040;p43"/>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1" name="Google Shape;2041;p43"/>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2" name="Google Shape;2042;p43"/>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3" name="Google Shape;2043;p43"/>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4" name="Google Shape;2044;p43"/>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5" name="Google Shape;2045;p43"/>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6" name="Google Shape;2046;p43"/>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7" name="Google Shape;2047;p43"/>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8" name="Google Shape;2048;p43"/>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9" name="Google Shape;2049;p43"/>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0" name="Google Shape;2050;p43"/>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1" name="Google Shape;2051;p43"/>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2" name="Google Shape;2052;p43"/>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3" name="Google Shape;2053;p43"/>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4" name="Google Shape;2054;p43"/>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5" name="Google Shape;2055;p43"/>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6" name="Google Shape;2056;p43"/>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7" name="Google Shape;2057;p43"/>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8" name="Google Shape;2058;p43"/>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9" name="Google Shape;2059;p43"/>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0" name="Google Shape;2060;p43"/>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1" name="Google Shape;2061;p43"/>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2" name="Google Shape;2062;p43"/>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3" name="Google Shape;2063;p43"/>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4" name="Google Shape;2064;p43"/>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5" name="Google Shape;2065;p43"/>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6" name="Google Shape;2066;p43"/>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7" name="Google Shape;2067;p43"/>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8" name="Google Shape;2068;p43"/>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9" name="Google Shape;2069;p43"/>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0" name="Google Shape;2070;p43"/>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1" name="Google Shape;2071;p43"/>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2" name="Google Shape;2072;p43"/>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3" name="Google Shape;2073;p43"/>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4" name="Google Shape;2074;p43"/>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5" name="Google Shape;2075;p43"/>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6" name="Google Shape;2076;p43"/>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7" name="Google Shape;2077;p43"/>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8" name="Google Shape;2078;p43"/>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9" name="Google Shape;2079;p43"/>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0" name="Google Shape;2080;p43"/>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1" name="Google Shape;2081;p43"/>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2" name="Google Shape;2082;p43"/>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3" name="Google Shape;2083;p43"/>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4" name="Google Shape;2084;p43"/>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5" name="Google Shape;2085;p43"/>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6" name="Google Shape;2086;p43"/>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7" name="Google Shape;2087;p43"/>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8" name="Google Shape;2088;p43"/>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9" name="Google Shape;2089;p43"/>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0" name="Google Shape;2090;p43"/>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1" name="Google Shape;2091;p43"/>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2" name="Google Shape;2092;p43"/>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3" name="Google Shape;2093;p43"/>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4" name="Google Shape;2094;p43"/>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5" name="Google Shape;2095;p43"/>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6" name="Google Shape;2096;p43"/>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7" name="Google Shape;2097;p43"/>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8" name="Google Shape;2098;p43"/>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9" name="Google Shape;2099;p43"/>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0" name="Google Shape;2100;p43"/>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1" name="Google Shape;2101;p43"/>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2" name="Google Shape;2102;p43"/>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3" name="Google Shape;2103;p43"/>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4" name="Google Shape;2104;p43"/>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5" name="Google Shape;2105;p43"/>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6" name="Google Shape;2106;p43"/>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7" name="Google Shape;2107;p43"/>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8" name="Google Shape;2108;p43"/>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9" name="Google Shape;2109;p43"/>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0" name="Google Shape;2110;p43"/>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1" name="Google Shape;2111;p43"/>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2" name="Google Shape;2112;p43"/>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3" name="Google Shape;2113;p43"/>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4" name="Google Shape;2114;p43"/>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5" name="Google Shape;2115;p43"/>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6" name="Google Shape;2116;p43"/>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7" name="Google Shape;2117;p43"/>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8" name="Google Shape;2118;p43"/>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9" name="Google Shape;2119;p43"/>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0" name="Google Shape;2120;p43"/>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1" name="Google Shape;2121;p43"/>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2" name="Google Shape;2122;p43"/>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3" name="Google Shape;2123;p43"/>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4" name="Google Shape;2124;p43"/>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5" name="Google Shape;2125;p43"/>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6" name="Google Shape;2126;p43"/>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7" name="Google Shape;2127;p43"/>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8" name="Google Shape;2128;p43"/>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9" name="Google Shape;2129;p43"/>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0" name="Google Shape;2130;p43"/>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1" name="Google Shape;2131;p43"/>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2" name="Google Shape;2132;p43"/>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3" name="Google Shape;2133;p43"/>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4" name="Google Shape;2134;p43"/>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5" name="Google Shape;2135;p43"/>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6" name="Google Shape;2136;p43"/>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7" name="Google Shape;2137;p43"/>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8" name="Google Shape;2138;p43"/>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9" name="Google Shape;2139;p43"/>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0" name="Google Shape;2140;p43"/>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1" name="Google Shape;2141;p43"/>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2" name="Google Shape;2142;p43"/>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3" name="Google Shape;2143;p43"/>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4" name="Google Shape;2144;p43"/>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5" name="Google Shape;2145;p43"/>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6" name="Google Shape;2146;p43"/>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7" name="Google Shape;2147;p43"/>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8" name="Google Shape;2148;p43"/>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9" name="Google Shape;2149;p43"/>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0" name="Google Shape;2150;p43"/>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1" name="Google Shape;2151;p43"/>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2" name="Google Shape;2152;p43"/>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3" name="Google Shape;2153;p43"/>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4" name="Google Shape;2154;p43"/>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5" name="Google Shape;2155;p43"/>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6" name="Google Shape;2156;p43"/>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7" name="Google Shape;2157;p43"/>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8" name="Google Shape;2158;p43"/>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9" name="Google Shape;2159;p43"/>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0" name="Google Shape;2160;p43"/>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1" name="Google Shape;2161;p43"/>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2" name="Google Shape;2162;p43"/>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3" name="Google Shape;2163;p43"/>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4" name="Google Shape;2164;p43"/>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5" name="Google Shape;2165;p43"/>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6" name="Google Shape;2166;p43"/>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7" name="Google Shape;2167;p43"/>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8" name="Google Shape;2168;p43"/>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9" name="Google Shape;2169;p43"/>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0" name="Google Shape;2170;p43"/>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1" name="Google Shape;2171;p43"/>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2" name="Google Shape;2172;p43"/>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3" name="Google Shape;2173;p43"/>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4" name="Google Shape;2174;p43"/>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5" name="Google Shape;2175;p43"/>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6" name="Google Shape;2176;p43"/>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7" name="Google Shape;2177;p43"/>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8" name="Google Shape;2178;p43"/>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9" name="Google Shape;2179;p43"/>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0" name="Google Shape;2180;p43"/>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1" name="Google Shape;2181;p43"/>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2" name="Google Shape;2182;p43"/>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3" name="Google Shape;2183;p43"/>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4" name="Google Shape;2184;p43"/>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5" name="Google Shape;2185;p43"/>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6" name="Google Shape;2186;p43"/>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7" name="Google Shape;2187;p43"/>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8" name="Google Shape;2188;p43"/>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9" name="Google Shape;2189;p43"/>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0" name="Google Shape;2190;p43"/>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1" name="Google Shape;2191;p43"/>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2" name="Google Shape;2192;p43"/>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3" name="Google Shape;2193;p43"/>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4" name="Google Shape;2194;p43"/>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5" name="Google Shape;2195;p43"/>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6" name="Google Shape;2196;p43"/>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7" name="Google Shape;2197;p43"/>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8" name="Google Shape;2198;p43"/>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9" name="Google Shape;2199;p43"/>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0" name="Google Shape;2200;p43"/>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1" name="Google Shape;2201;p43"/>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2" name="Google Shape;2202;p43"/>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3" name="Google Shape;2203;p43"/>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4" name="Google Shape;2204;p43"/>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5" name="Google Shape;2205;p43"/>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6" name="Google Shape;2206;p43"/>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7" name="Google Shape;2207;p43"/>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8" name="Google Shape;2208;p43"/>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9" name="Google Shape;2209;p43"/>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0" name="Google Shape;2210;p43"/>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1" name="Google Shape;2211;p43"/>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2" name="Google Shape;2212;p43"/>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3" name="Google Shape;2213;p43"/>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4" name="Google Shape;2214;p43"/>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5" name="Google Shape;2215;p43"/>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6" name="Google Shape;2216;p43"/>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7" name="Google Shape;2217;p43"/>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8" name="Google Shape;2218;p43"/>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9" name="Google Shape;2219;p43"/>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0" name="Google Shape;2220;p43"/>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1" name="Google Shape;2221;p43"/>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2" name="Google Shape;2222;p43"/>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3" name="Google Shape;2223;p43"/>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4" name="Google Shape;2224;p43"/>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5" name="Google Shape;2225;p43"/>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6" name="Google Shape;2226;p43"/>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7" name="Google Shape;2227;p43"/>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8" name="Google Shape;2228;p43"/>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9" name="Google Shape;2229;p43"/>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0" name="Google Shape;2230;p43"/>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1" name="Google Shape;2231;p43"/>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2" name="Google Shape;2232;p43"/>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3" name="Google Shape;2233;p43"/>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4" name="Google Shape;2234;p43"/>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5" name="Google Shape;2235;p43"/>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6" name="Google Shape;2236;p43"/>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7" name="Google Shape;2237;p43"/>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8" name="Google Shape;2238;p43"/>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9" name="Google Shape;2239;p43"/>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0" name="Google Shape;2240;p43"/>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1" name="Google Shape;2241;p43"/>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2" name="Google Shape;2242;p43"/>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3" name="Google Shape;2243;p43"/>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4" name="Google Shape;2244;p43"/>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5" name="Google Shape;2245;p43"/>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6" name="Google Shape;2246;p43"/>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7" name="Google Shape;2247;p43"/>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8" name="Google Shape;2248;p43"/>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9" name="Google Shape;2249;p43"/>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0" name="Google Shape;2250;p43"/>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1" name="Google Shape;2251;p43"/>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2" name="Google Shape;2252;p43"/>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3" name="Google Shape;2253;p43"/>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4" name="Google Shape;2254;p43"/>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5" name="Google Shape;2255;p43"/>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6" name="Google Shape;2256;p43"/>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7" name="Google Shape;2257;p43"/>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8" name="Google Shape;2258;p43"/>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9" name="Google Shape;2259;p43"/>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0" name="Google Shape;2260;p43"/>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1" name="Google Shape;2261;p43"/>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2" name="Google Shape;2262;p43"/>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3" name="Google Shape;2263;p43"/>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4" name="Google Shape;2264;p43"/>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5" name="Google Shape;2265;p43"/>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6" name="Google Shape;2266;p43"/>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7" name="Google Shape;2267;p43"/>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8" name="Google Shape;2268;p43"/>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9" name="Google Shape;2269;p43"/>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0" name="Google Shape;2270;p43"/>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1" name="Google Shape;2271;p43"/>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2" name="Google Shape;2272;p43"/>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3" name="Google Shape;2273;p43"/>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4" name="Google Shape;2274;p43"/>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5" name="Google Shape;2275;p43"/>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6" name="Google Shape;2276;p43"/>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7" name="Google Shape;2277;p43"/>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8" name="Google Shape;2278;p43"/>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9" name="Google Shape;2279;p43"/>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0" name="Google Shape;2280;p43"/>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1" name="Google Shape;2281;p43"/>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2" name="Google Shape;2282;p43"/>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3" name="Google Shape;2283;p43"/>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4" name="Google Shape;2284;p43"/>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5" name="Google Shape;2285;p43"/>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6" name="Google Shape;2286;p43"/>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7" name="Google Shape;2287;p43"/>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8" name="Google Shape;2288;p43"/>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9" name="Google Shape;2289;p43"/>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0" name="Google Shape;2290;p43"/>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1" name="Google Shape;2291;p43"/>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2" name="Google Shape;2292;p43"/>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3" name="Google Shape;2293;p43"/>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4" name="Google Shape;2294;p43"/>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5" name="Google Shape;2295;p43"/>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6" name="Google Shape;2296;p43"/>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7" name="Google Shape;2297;p43"/>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8" name="Google Shape;2298;p43"/>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9" name="Google Shape;2299;p43"/>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0" name="Google Shape;2300;p43"/>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1" name="Google Shape;2301;p43"/>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2" name="Google Shape;2302;p43"/>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3" name="Google Shape;2303;p43"/>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4" name="Google Shape;2304;p43"/>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5" name="Google Shape;2305;p43"/>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6" name="Google Shape;2306;p43"/>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7" name="Google Shape;2307;p43"/>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8" name="Google Shape;2308;p43"/>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9" name="Google Shape;2309;p43"/>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0" name="Google Shape;2310;p43"/>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1" name="Google Shape;2311;p43"/>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2" name="Google Shape;2312;p43"/>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3" name="Google Shape;2313;p43"/>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4" name="Google Shape;2314;p43"/>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5" name="Google Shape;2315;p43"/>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6" name="Google Shape;2316;p43"/>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7" name="Google Shape;2317;p43"/>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8" name="Google Shape;2318;p43"/>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9" name="Google Shape;2319;p43"/>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0" name="Google Shape;2320;p43"/>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1" name="Google Shape;2321;p43"/>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2" name="Google Shape;2322;p43"/>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3" name="Google Shape;2323;p43"/>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4" name="Google Shape;2324;p43"/>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5" name="Google Shape;2325;p43"/>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6" name="Google Shape;2326;p43"/>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7" name="Google Shape;2327;p43"/>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8" name="Google Shape;2328;p43"/>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9" name="Google Shape;2329;p43"/>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0" name="Google Shape;2330;p43"/>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1" name="Google Shape;2331;p43"/>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2" name="Google Shape;2332;p43"/>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3" name="Google Shape;2333;p43"/>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4" name="Google Shape;2334;p43"/>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5" name="Google Shape;2335;p43"/>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6" name="Google Shape;2336;p43"/>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7" name="Google Shape;2337;p43"/>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8" name="Google Shape;2338;p43"/>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9" name="Google Shape;2339;p43"/>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0" name="Google Shape;2340;p43"/>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1" name="Google Shape;2341;p43"/>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2" name="Google Shape;2342;p43"/>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3" name="Google Shape;2343;p43"/>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4" name="Google Shape;2344;p43"/>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5" name="Google Shape;2345;p43"/>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6" name="Google Shape;2346;p43"/>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7" name="Google Shape;2347;p43"/>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8" name="Google Shape;2348;p43"/>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9" name="Google Shape;2349;p43"/>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0" name="Google Shape;2350;p43"/>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1" name="Google Shape;2351;p43"/>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2" name="Google Shape;2352;p43"/>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3" name="Google Shape;2353;p43"/>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4" name="Google Shape;2354;p43"/>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5" name="Google Shape;2355;p43"/>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6" name="Google Shape;2356;p43"/>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7" name="Google Shape;2357;p43"/>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8" name="Google Shape;2358;p43"/>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9" name="Google Shape;2359;p43"/>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0" name="Google Shape;2360;p43"/>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1" name="Google Shape;2361;p43"/>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2" name="Google Shape;2362;p43"/>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3" name="Google Shape;2363;p43"/>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4" name="Google Shape;2364;p43"/>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5" name="Google Shape;2365;p43"/>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6" name="Google Shape;2366;p43"/>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7" name="Google Shape;2367;p43"/>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8" name="Google Shape;2368;p43"/>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43"/>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0" name="Google Shape;2370;p43"/>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1" name="Google Shape;2371;p43"/>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2" name="Google Shape;2372;p43"/>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3" name="Google Shape;2373;p43"/>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4" name="Google Shape;2374;p43"/>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5" name="Google Shape;2375;p43"/>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6" name="Google Shape;2376;p43"/>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7" name="Google Shape;2377;p43"/>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8" name="Google Shape;2378;p43"/>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9" name="Google Shape;2379;p43"/>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0" name="Google Shape;2380;p43"/>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1" name="Google Shape;2381;p43"/>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2" name="Google Shape;2382;p43"/>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3" name="Google Shape;2383;p43"/>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4" name="Google Shape;2384;p43"/>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5" name="Google Shape;2385;p43"/>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6" name="Google Shape;2386;p43"/>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7" name="Google Shape;2387;p43"/>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8" name="Google Shape;2388;p43"/>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9" name="Google Shape;2389;p43"/>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0" name="Google Shape;2390;p43"/>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1" name="Google Shape;2391;p43"/>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2" name="Google Shape;2392;p43"/>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3" name="Google Shape;2393;p43"/>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4" name="Google Shape;2394;p43"/>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5" name="Google Shape;2395;p43"/>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6" name="Google Shape;2396;p43"/>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7" name="Google Shape;2397;p43"/>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8" name="Google Shape;2398;p43"/>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9" name="Google Shape;2399;p43"/>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0" name="Google Shape;2400;p43"/>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1" name="Google Shape;2401;p43"/>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2" name="Google Shape;2402;p43"/>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3" name="Google Shape;2403;p43"/>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4" name="Google Shape;2404;p43"/>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5" name="Google Shape;2405;p43"/>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6" name="Google Shape;2406;p43"/>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7" name="Google Shape;2407;p43"/>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8" name="Google Shape;2408;p43"/>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9" name="Google Shape;2409;p43"/>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0" name="Google Shape;2410;p43"/>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1" name="Google Shape;2411;p43"/>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2" name="Google Shape;2412;p43"/>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3" name="Google Shape;2413;p43"/>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4" name="Google Shape;2414;p43"/>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5" name="Google Shape;2415;p43"/>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6" name="Google Shape;2416;p43"/>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7" name="Google Shape;2417;p43"/>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8" name="Google Shape;2418;p43"/>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9" name="Google Shape;2419;p43"/>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0" name="Google Shape;2420;p43"/>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1" name="Google Shape;2421;p43"/>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2" name="Google Shape;2422;p43"/>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3" name="Google Shape;2423;p43"/>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4" name="Google Shape;2424;p43"/>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5" name="Google Shape;2425;p43"/>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6" name="Google Shape;2426;p43"/>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7" name="Google Shape;2427;p43"/>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8" name="Google Shape;2428;p43"/>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9" name="Google Shape;2429;p43"/>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0" name="Google Shape;2430;p43"/>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1" name="Google Shape;2431;p43"/>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2" name="Google Shape;2432;p43"/>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3" name="Google Shape;2433;p43"/>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4" name="Google Shape;2434;p43"/>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5" name="Google Shape;2435;p43"/>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6" name="Google Shape;2436;p43"/>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7" name="Google Shape;2437;p43"/>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8" name="Google Shape;2438;p43"/>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9" name="Google Shape;2439;p43"/>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0" name="Google Shape;2440;p43"/>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1" name="Google Shape;2441;p43"/>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2" name="Google Shape;2442;p43"/>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3" name="Google Shape;2443;p43"/>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4" name="Google Shape;2444;p43"/>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5" name="Google Shape;2445;p43"/>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6" name="Google Shape;2446;p43"/>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7" name="Google Shape;2447;p43"/>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8" name="Google Shape;2448;p43"/>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9" name="Google Shape;2449;p43"/>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0" name="Google Shape;2450;p43"/>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1" name="Google Shape;2451;p43"/>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2" name="Google Shape;2452;p43"/>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3" name="Google Shape;2453;p43"/>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4" name="Google Shape;2454;p43"/>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5" name="Google Shape;2455;p43"/>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6" name="Google Shape;2456;p43"/>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7" name="Google Shape;2457;p43"/>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8" name="Google Shape;2458;p43"/>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9" name="Google Shape;2459;p43"/>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0" name="Google Shape;2460;p43"/>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1" name="Google Shape;2461;p43"/>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2" name="Google Shape;2462;p43"/>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3" name="Google Shape;2463;p43"/>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4" name="Google Shape;2464;p43"/>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5" name="Google Shape;2465;p43"/>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6" name="Google Shape;2466;p43"/>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7" name="Google Shape;2467;p43"/>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8" name="Google Shape;2468;p43"/>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9" name="Google Shape;2469;p43"/>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0" name="Google Shape;2470;p43"/>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1" name="Google Shape;2471;p43"/>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2" name="Google Shape;2472;p43"/>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3" name="Google Shape;2473;p43"/>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4" name="Google Shape;2474;p43"/>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5" name="Google Shape;2475;p43"/>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6" name="Google Shape;2476;p43"/>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7" name="Google Shape;2477;p43"/>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8" name="Google Shape;2478;p43"/>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9" name="Google Shape;2479;p43"/>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0" name="Google Shape;2480;p43"/>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1" name="Google Shape;2481;p43"/>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2" name="Google Shape;2482;p43"/>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3" name="Google Shape;2483;p43"/>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4" name="Google Shape;2484;p43"/>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5" name="Google Shape;2485;p43"/>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6" name="Google Shape;2486;p43"/>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7" name="Google Shape;2487;p43"/>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8" name="Google Shape;2488;p43"/>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9" name="Google Shape;2489;p43"/>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0" name="Google Shape;2490;p43"/>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1" name="Google Shape;2491;p43"/>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2" name="Google Shape;2492;p43"/>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3" name="Google Shape;2493;p43"/>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4" name="Google Shape;2494;p43"/>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5" name="Google Shape;2495;p43"/>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6" name="Google Shape;2496;p43"/>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7" name="Google Shape;2497;p43"/>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8" name="Google Shape;2498;p43"/>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9" name="Google Shape;2499;p43"/>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0" name="Google Shape;2500;p43"/>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1" name="Google Shape;2501;p43"/>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2" name="Google Shape;2502;p43"/>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3" name="Google Shape;2503;p43"/>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4" name="Google Shape;2504;p43"/>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5" name="Google Shape;2505;p43"/>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6" name="Google Shape;2506;p43"/>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7" name="Google Shape;2507;p43"/>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8" name="Google Shape;2508;p43"/>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9" name="Google Shape;2509;p43"/>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0" name="Google Shape;2510;p43"/>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1" name="Google Shape;2511;p43"/>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2" name="Google Shape;2512;p43"/>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3" name="Google Shape;2513;p43"/>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4" name="Google Shape;2514;p43"/>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5" name="Google Shape;2515;p43"/>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6" name="Google Shape;2516;p43"/>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7" name="Google Shape;2517;p43"/>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8" name="Google Shape;2518;p43"/>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9" name="Google Shape;2519;p43"/>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0" name="Google Shape;2520;p43"/>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1" name="Google Shape;2521;p43"/>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2" name="Google Shape;2522;p43"/>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3" name="Google Shape;2523;p43"/>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4" name="Google Shape;2524;p43"/>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5" name="Google Shape;2525;p43"/>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6" name="Google Shape;2526;p43"/>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7" name="Google Shape;2527;p43"/>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8" name="Google Shape;2528;p43"/>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9" name="Google Shape;2529;p43"/>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0" name="Google Shape;2530;p43"/>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1" name="Google Shape;2531;p43"/>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2" name="Google Shape;2532;p43"/>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3" name="Google Shape;2533;p43"/>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4" name="Google Shape;2534;p43"/>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5" name="Google Shape;2535;p43"/>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6" name="Google Shape;2536;p43"/>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7" name="Google Shape;2537;p43"/>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8" name="Google Shape;2538;p43"/>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9" name="Google Shape;2539;p43"/>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0" name="Google Shape;2540;p43"/>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1" name="Google Shape;2541;p43"/>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2" name="Google Shape;2542;p43"/>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3" name="Google Shape;2543;p43"/>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4" name="Google Shape;2544;p43"/>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5" name="Google Shape;2545;p43"/>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6" name="Google Shape;2546;p43"/>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7" name="Google Shape;2547;p43"/>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8" name="Google Shape;2548;p43"/>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9" name="Google Shape;2549;p43"/>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0" name="Google Shape;2550;p43"/>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1" name="Google Shape;2551;p43"/>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2" name="Google Shape;2552;p43"/>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3" name="Google Shape;2553;p43"/>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4" name="Google Shape;2554;p43"/>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5" name="Google Shape;2555;p43"/>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6" name="Google Shape;2556;p43"/>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7" name="Google Shape;2557;p43"/>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8" name="Google Shape;2558;p43"/>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9" name="Google Shape;2559;p43"/>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0" name="Google Shape;2560;p43"/>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1" name="Google Shape;2561;p43"/>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2" name="Google Shape;2562;p43"/>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3" name="Google Shape;2563;p43"/>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4" name="Google Shape;2564;p43"/>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5" name="Google Shape;2565;p43"/>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6" name="Google Shape;2566;p43"/>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7" name="Google Shape;2567;p43"/>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8" name="Google Shape;2568;p43"/>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9" name="Google Shape;2569;p43"/>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0" name="Google Shape;2570;p43"/>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1" name="Google Shape;2571;p43"/>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2" name="Google Shape;2572;p43"/>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3" name="Google Shape;2573;p43"/>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4" name="Google Shape;2574;p43"/>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5" name="Google Shape;2575;p43"/>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6" name="Google Shape;2576;p43"/>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7" name="Google Shape;2577;p43"/>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8" name="Google Shape;2578;p43"/>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9" name="Google Shape;2579;p43"/>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0" name="Google Shape;2580;p43"/>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1" name="Google Shape;2581;p43"/>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2" name="Google Shape;2582;p43"/>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3" name="Google Shape;2583;p43"/>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4" name="Google Shape;2584;p43"/>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5" name="Google Shape;2585;p43"/>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6" name="Google Shape;2586;p43"/>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7" name="Google Shape;2587;p43"/>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8" name="Google Shape;2588;p43"/>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9" name="Google Shape;2589;p43"/>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0" name="Google Shape;2590;p43"/>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1" name="Google Shape;2591;p43"/>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2" name="Google Shape;2592;p43"/>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3" name="Google Shape;2593;p43"/>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4" name="Google Shape;2594;p43"/>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5" name="Google Shape;2595;p43"/>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6" name="Google Shape;2596;p43"/>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7" name="Google Shape;2597;p43"/>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8" name="Google Shape;2598;p43"/>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9" name="Google Shape;2599;p43"/>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0" name="Google Shape;2600;p43"/>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1" name="Google Shape;2601;p43"/>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2" name="Google Shape;2602;p43"/>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3" name="Google Shape;2603;p43"/>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4" name="Google Shape;2604;p43"/>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5" name="Google Shape;2605;p43"/>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6" name="Google Shape;2606;p43"/>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7" name="Google Shape;2607;p43"/>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8" name="Google Shape;2608;p43"/>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9" name="Google Shape;2609;p43"/>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0" name="Google Shape;2610;p43"/>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1" name="Google Shape;2611;p43"/>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2" name="Google Shape;2612;p43"/>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3" name="Google Shape;2613;p43"/>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4" name="Google Shape;2614;p43"/>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5" name="Google Shape;2615;p43"/>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6" name="Google Shape;2616;p43"/>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7" name="Google Shape;2617;p43"/>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8" name="Google Shape;2618;p43"/>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9" name="Google Shape;2619;p43"/>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0" name="Google Shape;2620;p43"/>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1" name="Google Shape;2621;p43"/>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2" name="Google Shape;2622;p43"/>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3" name="Google Shape;2623;p43"/>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4" name="Google Shape;2624;p43"/>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5" name="Google Shape;2625;p43"/>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6" name="Google Shape;2626;p43"/>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7" name="Google Shape;2627;p43"/>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8" name="Google Shape;2628;p43"/>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9" name="Google Shape;2629;p43"/>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0" name="Google Shape;2630;p43"/>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1" name="Google Shape;2631;p43"/>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2" name="Google Shape;2632;p43"/>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3" name="Google Shape;2633;p43"/>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4" name="Google Shape;2634;p43"/>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5" name="Google Shape;2635;p43"/>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6" name="Google Shape;2636;p43"/>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7" name="Google Shape;2637;p43"/>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8" name="Google Shape;2638;p43"/>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9" name="Google Shape;2639;p43"/>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0" name="Google Shape;2640;p43"/>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1" name="Google Shape;2641;p43"/>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2" name="Google Shape;2642;p43"/>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3" name="Google Shape;2643;p43"/>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4" name="Google Shape;2644;p43"/>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5" name="Google Shape;2645;p43"/>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6" name="Google Shape;2646;p43"/>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7" name="Google Shape;2647;p43"/>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8" name="Google Shape;2648;p43"/>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9" name="Google Shape;2649;p43"/>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0" name="Google Shape;2650;p43"/>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1" name="Google Shape;2651;p43"/>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2" name="Google Shape;2652;p43"/>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3" name="Google Shape;2653;p43"/>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4" name="Google Shape;2654;p43"/>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5" name="Google Shape;2655;p43"/>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6" name="Google Shape;2656;p43"/>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7" name="Google Shape;2657;p43"/>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8" name="Google Shape;2658;p43"/>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9" name="Google Shape;2659;p43"/>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0" name="Google Shape;2660;p43"/>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1" name="Google Shape;2661;p43"/>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2" name="Google Shape;2662;p43"/>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3" name="Google Shape;2663;p43"/>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4" name="Google Shape;2664;p43"/>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5" name="Google Shape;2665;p43"/>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6" name="Google Shape;2666;p43"/>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7" name="Google Shape;2667;p43"/>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8" name="Google Shape;2668;p43"/>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9" name="Google Shape;2669;p43"/>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0" name="Google Shape;2670;p43"/>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1" name="Google Shape;2671;p43"/>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2" name="Google Shape;2672;p43"/>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3" name="Google Shape;2673;p43"/>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4" name="Google Shape;2674;p43"/>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5" name="Google Shape;2675;p43"/>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6" name="Google Shape;2676;p43"/>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7" name="Google Shape;2677;p43"/>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8" name="Google Shape;2678;p43"/>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9" name="Google Shape;2679;p43"/>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0" name="Google Shape;2680;p43"/>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1" name="Google Shape;2681;p43"/>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2" name="Google Shape;2682;p43"/>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3" name="Google Shape;2683;p43"/>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4" name="Google Shape;2684;p43"/>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5" name="Google Shape;2685;p43"/>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6" name="Google Shape;2686;p43"/>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7" name="Google Shape;2687;p43"/>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8" name="Google Shape;2688;p43"/>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9" name="Google Shape;2689;p43"/>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0" name="Google Shape;2690;p43"/>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1" name="Google Shape;2691;p43"/>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2" name="Google Shape;2692;p43"/>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3" name="Google Shape;2693;p43"/>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4" name="Google Shape;2694;p43"/>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5" name="Google Shape;2695;p43"/>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6" name="Google Shape;2696;p43"/>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7" name="Google Shape;2697;p43"/>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8" name="Google Shape;2698;p43"/>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9" name="Google Shape;2699;p43"/>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0" name="Google Shape;2700;p43"/>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1" name="Google Shape;2701;p43"/>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2" name="Google Shape;2702;p43"/>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3" name="Google Shape;2703;p43"/>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4" name="Google Shape;2704;p43"/>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5" name="Google Shape;2705;p43"/>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6" name="Google Shape;2706;p43"/>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7" name="Google Shape;2707;p43"/>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8" name="Google Shape;2708;p43"/>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9" name="Google Shape;2709;p43"/>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0" name="Google Shape;2710;p43"/>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1" name="Google Shape;2711;p43"/>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2" name="Google Shape;2712;p43"/>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3" name="Google Shape;2713;p43"/>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4" name="Google Shape;2714;p43"/>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5" name="Google Shape;2715;p43"/>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6" name="Google Shape;2716;p43"/>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7" name="Google Shape;2717;p43"/>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8" name="Google Shape;2718;p43"/>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9" name="Google Shape;2719;p43"/>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0" name="Google Shape;2720;p43"/>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1" name="Google Shape;2721;p43"/>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2" name="Google Shape;2722;p43"/>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3" name="Google Shape;2723;p43"/>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4" name="Google Shape;2724;p43"/>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5" name="Google Shape;2725;p43"/>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6" name="Google Shape;2726;p43"/>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7" name="Google Shape;2727;p43"/>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8" name="Google Shape;2728;p43"/>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9" name="Google Shape;2729;p43"/>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0" name="Google Shape;2730;p43"/>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1" name="Google Shape;2731;p43"/>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2" name="Google Shape;2732;p43"/>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3" name="Google Shape;2733;p43"/>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4" name="Google Shape;2734;p43"/>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5" name="Google Shape;2735;p43"/>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6" name="Google Shape;2736;p43"/>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7" name="Google Shape;2737;p43"/>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8" name="Google Shape;2738;p43"/>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9" name="Google Shape;2739;p43"/>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0" name="Google Shape;2740;p43"/>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1" name="Google Shape;2741;p43"/>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2" name="Google Shape;2742;p43"/>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3" name="Google Shape;2743;p43"/>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4" name="Google Shape;2744;p43"/>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5" name="Google Shape;2745;p43"/>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6" name="Google Shape;2746;p43"/>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7" name="Google Shape;2747;p43"/>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8" name="Google Shape;2748;p43"/>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9" name="Google Shape;2749;p43"/>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0" name="Google Shape;2750;p43"/>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1" name="Google Shape;2751;p43"/>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2" name="Google Shape;2752;p43"/>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3" name="Google Shape;2753;p43"/>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4" name="Google Shape;2754;p43"/>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5" name="Google Shape;2755;p43"/>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6" name="Google Shape;2756;p43"/>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7" name="Google Shape;2757;p43"/>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8" name="Google Shape;2758;p43"/>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9" name="Google Shape;2759;p43"/>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0" name="Google Shape;2760;p43"/>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1" name="Google Shape;2761;p43"/>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2" name="Google Shape;2762;p43"/>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3" name="Google Shape;2763;p43"/>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4" name="Google Shape;2764;p43"/>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5" name="Google Shape;2765;p43"/>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6" name="Google Shape;2766;p43"/>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7" name="Google Shape;2767;p43"/>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8" name="Google Shape;2768;p43"/>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9" name="Google Shape;2769;p43"/>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0" name="Google Shape;2770;p43"/>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1" name="Google Shape;2771;p43"/>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2" name="Google Shape;2772;p43"/>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3" name="Google Shape;2773;p43"/>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4" name="Google Shape;2774;p43"/>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5" name="Google Shape;2775;p43"/>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6" name="Google Shape;2776;p43"/>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7" name="Google Shape;2777;p43"/>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8" name="Google Shape;2778;p43"/>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9" name="Google Shape;2779;p43"/>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0" name="Google Shape;2780;p43"/>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1" name="Google Shape;2781;p43"/>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2" name="Google Shape;2782;p43"/>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3" name="Google Shape;2783;p43"/>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4" name="Google Shape;2784;p43"/>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5" name="Google Shape;2785;p43"/>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6" name="Google Shape;2786;p43"/>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7" name="Google Shape;2787;p43"/>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8" name="Google Shape;2788;p43"/>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9" name="Google Shape;2789;p43"/>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0" name="Google Shape;2790;p43"/>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1" name="Google Shape;2791;p43"/>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2" name="Google Shape;2792;p43"/>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3" name="Google Shape;2793;p43"/>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4" name="Google Shape;2794;p43"/>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5" name="Google Shape;2795;p43"/>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6" name="Google Shape;2796;p43"/>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7" name="Google Shape;2797;p43"/>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8" name="Google Shape;2798;p43"/>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9" name="Google Shape;2799;p43"/>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0" name="Google Shape;2800;p43"/>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1" name="Google Shape;2801;p43"/>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2" name="Google Shape;2802;p43"/>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3" name="Google Shape;2803;p43"/>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4" name="Google Shape;2804;p43"/>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5" name="Google Shape;2805;p43"/>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6" name="Google Shape;2806;p43"/>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7" name="Google Shape;2807;p43"/>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8" name="Google Shape;2808;p43"/>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9" name="Google Shape;2809;p43"/>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0" name="Google Shape;2810;p43"/>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1" name="Google Shape;2811;p43"/>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2" name="Google Shape;2812;p43"/>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3" name="Google Shape;2813;p43"/>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4" name="Google Shape;2814;p43"/>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5" name="Google Shape;2815;p43"/>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6" name="Google Shape;2816;p43"/>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7" name="Google Shape;2817;p43"/>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8" name="Google Shape;2818;p43"/>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9" name="Google Shape;2819;p43"/>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0" name="Google Shape;2820;p43"/>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1" name="Google Shape;2821;p43"/>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2" name="Google Shape;2822;p43"/>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3" name="Google Shape;2823;p43"/>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4" name="Google Shape;2824;p43"/>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5" name="Google Shape;2825;p43"/>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6" name="Google Shape;2826;p43"/>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7" name="Google Shape;2827;p43"/>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8" name="Google Shape;2828;p43"/>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9" name="Google Shape;2829;p43"/>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0" name="Google Shape;2830;p43"/>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1" name="Google Shape;2831;p43"/>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2" name="Google Shape;2832;p43"/>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3" name="Google Shape;2833;p43"/>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4" name="Google Shape;2834;p43"/>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5" name="Google Shape;2835;p43"/>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6" name="Google Shape;2836;p43"/>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7" name="Google Shape;2837;p43"/>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8" name="Google Shape;2838;p43"/>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9" name="Google Shape;2839;p43"/>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0" name="Google Shape;2840;p43"/>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1" name="Google Shape;2841;p43"/>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2" name="Google Shape;2842;p43"/>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3" name="Google Shape;2843;p43"/>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4" name="Google Shape;2844;p43"/>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5" name="Google Shape;2845;p43"/>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6" name="Google Shape;2846;p43"/>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7" name="Google Shape;2847;p43"/>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8" name="Google Shape;2848;p43"/>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9" name="Google Shape;2849;p43"/>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0" name="Google Shape;2850;p43"/>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1" name="Google Shape;2851;p43"/>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2" name="Google Shape;2852;p43"/>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3" name="Google Shape;2853;p43"/>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4" name="Google Shape;2854;p43"/>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5" name="Google Shape;2855;p43"/>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6" name="Google Shape;2856;p43"/>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7" name="Google Shape;2857;p43"/>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8" name="Google Shape;2858;p43"/>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9" name="Google Shape;2859;p43"/>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0" name="Google Shape;2860;p43"/>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1" name="Google Shape;2861;p43"/>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2" name="Google Shape;2862;p43"/>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3" name="Google Shape;2863;p43"/>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4" name="Google Shape;2864;p43"/>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5" name="Google Shape;2865;p43"/>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6" name="Google Shape;2866;p43"/>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7" name="Google Shape;2867;p43"/>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8" name="Google Shape;2868;p43"/>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9" name="Google Shape;2869;p43"/>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0" name="Google Shape;2870;p43"/>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1" name="Google Shape;2871;p43"/>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2" name="Google Shape;2872;p43"/>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3" name="Google Shape;2873;p43"/>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4" name="Google Shape;2874;p43"/>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5" name="Google Shape;2875;p43"/>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6" name="Google Shape;2876;p43"/>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7" name="Google Shape;2877;p43"/>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8" name="Google Shape;2878;p43"/>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9" name="Google Shape;2879;p43"/>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0" name="Google Shape;2880;p43"/>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1" name="Google Shape;2881;p43"/>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2" name="Google Shape;2882;p43"/>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3" name="Google Shape;2883;p43"/>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4" name="Google Shape;2884;p43"/>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5" name="Google Shape;2885;p43"/>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6" name="Google Shape;2886;p43"/>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7" name="Google Shape;2887;p43"/>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88" name="Google Shape;2888;p43"/>
          <p:cNvGrpSpPr/>
          <p:nvPr/>
        </p:nvGrpSpPr>
        <p:grpSpPr>
          <a:xfrm>
            <a:off x="3739420" y="2325786"/>
            <a:ext cx="299053" cy="288720"/>
            <a:chOff x="2127141" y="3043500"/>
            <a:chExt cx="422629" cy="408027"/>
          </a:xfrm>
        </p:grpSpPr>
        <p:grpSp>
          <p:nvGrpSpPr>
            <p:cNvPr id="2889" name="Google Shape;2889;p43"/>
            <p:cNvGrpSpPr/>
            <p:nvPr/>
          </p:nvGrpSpPr>
          <p:grpSpPr>
            <a:xfrm>
              <a:off x="2127141" y="3048223"/>
              <a:ext cx="418743" cy="403304"/>
              <a:chOff x="2101363" y="3048223"/>
              <a:chExt cx="418743" cy="403304"/>
            </a:xfrm>
          </p:grpSpPr>
          <p:sp>
            <p:nvSpPr>
              <p:cNvPr id="2890" name="Google Shape;2890;p43"/>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1" name="Google Shape;2891;p43"/>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892" name="Google Shape;2892;p43"/>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3" name="Google Shape;2893;p43"/>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94" name="Google Shape;2894;p43"/>
          <p:cNvGrpSpPr/>
          <p:nvPr/>
        </p:nvGrpSpPr>
        <p:grpSpPr>
          <a:xfrm>
            <a:off x="6204707" y="3202278"/>
            <a:ext cx="1928879" cy="1118124"/>
            <a:chOff x="1397225" y="1410350"/>
            <a:chExt cx="4786300" cy="2774500"/>
          </a:xfrm>
        </p:grpSpPr>
        <p:grpSp>
          <p:nvGrpSpPr>
            <p:cNvPr id="2895" name="Google Shape;2895;p43"/>
            <p:cNvGrpSpPr/>
            <p:nvPr/>
          </p:nvGrpSpPr>
          <p:grpSpPr>
            <a:xfrm>
              <a:off x="4293400" y="2574725"/>
              <a:ext cx="84425" cy="80100"/>
              <a:chOff x="4293400" y="2574725"/>
              <a:chExt cx="84425" cy="80100"/>
            </a:xfrm>
          </p:grpSpPr>
          <p:sp>
            <p:nvSpPr>
              <p:cNvPr id="2896" name="Google Shape;2896;p4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97" name="Google Shape;2897;p4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98" name="Google Shape;2898;p43"/>
            <p:cNvGrpSpPr/>
            <p:nvPr/>
          </p:nvGrpSpPr>
          <p:grpSpPr>
            <a:xfrm>
              <a:off x="4000175" y="1462675"/>
              <a:ext cx="1917275" cy="1140875"/>
              <a:chOff x="4000175" y="1462675"/>
              <a:chExt cx="1917275" cy="1140875"/>
            </a:xfrm>
          </p:grpSpPr>
          <p:sp>
            <p:nvSpPr>
              <p:cNvPr id="2899" name="Google Shape;2899;p4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900" name="Google Shape;2900;p43"/>
              <p:cNvGrpSpPr/>
              <p:nvPr/>
            </p:nvGrpSpPr>
            <p:grpSpPr>
              <a:xfrm>
                <a:off x="4000175" y="1462675"/>
                <a:ext cx="1917275" cy="1140875"/>
                <a:chOff x="4000175" y="1462675"/>
                <a:chExt cx="1917275" cy="1140875"/>
              </a:xfrm>
            </p:grpSpPr>
            <p:sp>
              <p:nvSpPr>
                <p:cNvPr id="2901" name="Google Shape;2901;p4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902" name="Google Shape;2902;p4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3" name="Google Shape;2903;p4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4" name="Google Shape;2904;p4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5" name="Google Shape;2905;p4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6" name="Google Shape;2906;p4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2907" name="Google Shape;2907;p43"/>
            <p:cNvGrpSpPr/>
            <p:nvPr/>
          </p:nvGrpSpPr>
          <p:grpSpPr>
            <a:xfrm>
              <a:off x="3960625" y="2587825"/>
              <a:ext cx="94050" cy="104125"/>
              <a:chOff x="3960625" y="2587825"/>
              <a:chExt cx="94050" cy="104125"/>
            </a:xfrm>
          </p:grpSpPr>
          <p:sp>
            <p:nvSpPr>
              <p:cNvPr id="2908" name="Google Shape;2908;p4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909" name="Google Shape;2909;p4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910" name="Google Shape;2910;p43"/>
            <p:cNvGrpSpPr/>
            <p:nvPr/>
          </p:nvGrpSpPr>
          <p:grpSpPr>
            <a:xfrm>
              <a:off x="3765350" y="2500900"/>
              <a:ext cx="173600" cy="187925"/>
              <a:chOff x="3765350" y="2500900"/>
              <a:chExt cx="173600" cy="187925"/>
            </a:xfrm>
          </p:grpSpPr>
          <p:sp>
            <p:nvSpPr>
              <p:cNvPr id="2911" name="Google Shape;2911;p4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912" name="Google Shape;2912;p4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3" name="Google Shape;2913;p4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4" name="Google Shape;2914;p4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5" name="Google Shape;2915;p4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6" name="Google Shape;2916;p4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917" name="Google Shape;2917;p43"/>
            <p:cNvGrpSpPr/>
            <p:nvPr/>
          </p:nvGrpSpPr>
          <p:grpSpPr>
            <a:xfrm>
              <a:off x="3750475" y="2481850"/>
              <a:ext cx="85125" cy="51800"/>
              <a:chOff x="3750475" y="2481850"/>
              <a:chExt cx="85125" cy="51800"/>
            </a:xfrm>
          </p:grpSpPr>
          <p:sp>
            <p:nvSpPr>
              <p:cNvPr id="2918" name="Google Shape;2918;p4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9" name="Google Shape;2919;p4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920" name="Google Shape;2920;p43"/>
            <p:cNvGrpSpPr/>
            <p:nvPr/>
          </p:nvGrpSpPr>
          <p:grpSpPr>
            <a:xfrm>
              <a:off x="3627175" y="2432450"/>
              <a:ext cx="172100" cy="169075"/>
              <a:chOff x="3627175" y="2432450"/>
              <a:chExt cx="172100" cy="169075"/>
            </a:xfrm>
          </p:grpSpPr>
          <p:sp>
            <p:nvSpPr>
              <p:cNvPr id="2921" name="Google Shape;2921;p4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2" name="Google Shape;2922;p4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923" name="Google Shape;2923;p4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924" name="Google Shape;2924;p43"/>
            <p:cNvGrpSpPr/>
            <p:nvPr/>
          </p:nvGrpSpPr>
          <p:grpSpPr>
            <a:xfrm>
              <a:off x="3561536" y="2585450"/>
              <a:ext cx="61539" cy="99045"/>
              <a:chOff x="3561536" y="2585450"/>
              <a:chExt cx="61539" cy="99045"/>
            </a:xfrm>
          </p:grpSpPr>
          <p:sp>
            <p:nvSpPr>
              <p:cNvPr id="2925" name="Google Shape;2925;p4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6" name="Google Shape;2926;p4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927" name="Google Shape;2927;p43"/>
            <p:cNvGrpSpPr/>
            <p:nvPr/>
          </p:nvGrpSpPr>
          <p:grpSpPr>
            <a:xfrm>
              <a:off x="3906325" y="1984500"/>
              <a:ext cx="156075" cy="262825"/>
              <a:chOff x="3906325" y="1984500"/>
              <a:chExt cx="156075" cy="262825"/>
            </a:xfrm>
          </p:grpSpPr>
          <p:sp>
            <p:nvSpPr>
              <p:cNvPr id="2928" name="Google Shape;2928;p4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929" name="Google Shape;2929;p4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930" name="Google Shape;2930;p43"/>
            <p:cNvGrpSpPr/>
            <p:nvPr/>
          </p:nvGrpSpPr>
          <p:grpSpPr>
            <a:xfrm>
              <a:off x="1397225" y="1637375"/>
              <a:ext cx="1401575" cy="1228250"/>
              <a:chOff x="1397225" y="1637375"/>
              <a:chExt cx="1401575" cy="1228250"/>
            </a:xfrm>
          </p:grpSpPr>
          <p:sp>
            <p:nvSpPr>
              <p:cNvPr id="2931" name="Google Shape;2931;p4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932" name="Google Shape;2932;p43"/>
              <p:cNvGrpSpPr/>
              <p:nvPr/>
            </p:nvGrpSpPr>
            <p:grpSpPr>
              <a:xfrm>
                <a:off x="1397225" y="1637375"/>
                <a:ext cx="1398775" cy="1228250"/>
                <a:chOff x="1397225" y="1637375"/>
                <a:chExt cx="1398775" cy="1228250"/>
              </a:xfrm>
            </p:grpSpPr>
            <p:sp>
              <p:nvSpPr>
                <p:cNvPr id="2933" name="Google Shape;2933;p4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4" name="Google Shape;2934;p4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2935" name="Google Shape;2935;p43"/>
            <p:cNvGrpSpPr/>
            <p:nvPr/>
          </p:nvGrpSpPr>
          <p:grpSpPr>
            <a:xfrm>
              <a:off x="2605700" y="3152850"/>
              <a:ext cx="594125" cy="616250"/>
              <a:chOff x="2605700" y="3152850"/>
              <a:chExt cx="594125" cy="616250"/>
            </a:xfrm>
          </p:grpSpPr>
          <p:sp>
            <p:nvSpPr>
              <p:cNvPr id="2936" name="Google Shape;2936;p4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937" name="Google Shape;2937;p4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938" name="Google Shape;2938;p43"/>
            <p:cNvGrpSpPr/>
            <p:nvPr/>
          </p:nvGrpSpPr>
          <p:grpSpPr>
            <a:xfrm>
              <a:off x="2680375" y="3423800"/>
              <a:ext cx="182975" cy="761050"/>
              <a:chOff x="2680375" y="3423800"/>
              <a:chExt cx="182975" cy="761050"/>
            </a:xfrm>
          </p:grpSpPr>
          <p:sp>
            <p:nvSpPr>
              <p:cNvPr id="2939" name="Google Shape;2939;p4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940" name="Google Shape;2940;p4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941" name="Google Shape;2941;p43"/>
            <p:cNvGrpSpPr/>
            <p:nvPr/>
          </p:nvGrpSpPr>
          <p:grpSpPr>
            <a:xfrm>
              <a:off x="3918000" y="3561900"/>
              <a:ext cx="236225" cy="207100"/>
              <a:chOff x="3918000" y="3561900"/>
              <a:chExt cx="236225" cy="207100"/>
            </a:xfrm>
          </p:grpSpPr>
          <p:sp>
            <p:nvSpPr>
              <p:cNvPr id="2942" name="Google Shape;2942;p4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943" name="Google Shape;2943;p4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944" name="Google Shape;2944;p43"/>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5" name="Google Shape;2945;p43"/>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6" name="Google Shape;2946;p43"/>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947" name="Google Shape;2947;p43"/>
            <p:cNvGrpSpPr/>
            <p:nvPr/>
          </p:nvGrpSpPr>
          <p:grpSpPr>
            <a:xfrm>
              <a:off x="1922950" y="1410350"/>
              <a:ext cx="1252825" cy="1162875"/>
              <a:chOff x="1922950" y="1410350"/>
              <a:chExt cx="1252825" cy="1162875"/>
            </a:xfrm>
          </p:grpSpPr>
          <p:sp>
            <p:nvSpPr>
              <p:cNvPr id="2948" name="Google Shape;2948;p4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9" name="Google Shape;2949;p4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0" name="Google Shape;2950;p4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1" name="Google Shape;2951;p4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2" name="Google Shape;2952;p4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3" name="Google Shape;2953;p4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4" name="Google Shape;2954;p4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5" name="Google Shape;2955;p4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6" name="Google Shape;2956;p4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7" name="Google Shape;2957;p4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8" name="Google Shape;2958;p4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9" name="Google Shape;2959;p4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0" name="Google Shape;2960;p4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1" name="Google Shape;2961;p4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2" name="Google Shape;2962;p4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3" name="Google Shape;2963;p4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964" name="Google Shape;2964;p43"/>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5" name="Google Shape;2965;p43"/>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6" name="Google Shape;2966;p43"/>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7" name="Google Shape;2967;p43"/>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8" name="Google Shape;2968;p43"/>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9" name="Google Shape;2969;p43"/>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0" name="Google Shape;2970;p43"/>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1" name="Google Shape;2971;p43"/>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2" name="Google Shape;2972;p43"/>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3" name="Google Shape;2973;p43"/>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4" name="Google Shape;2974;p43"/>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5" name="Google Shape;2975;p43"/>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6" name="Google Shape;2976;p43"/>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7" name="Google Shape;2977;p43"/>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8" name="Google Shape;2978;p43"/>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9" name="Google Shape;2979;p43"/>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0" name="Google Shape;2980;p43"/>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1" name="Google Shape;2981;p43"/>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2" name="Google Shape;2982;p43"/>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3" name="Google Shape;2983;p43"/>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4" name="Google Shape;2984;p43"/>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5" name="Google Shape;2985;p43"/>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986" name="Google Shape;2986;p43"/>
            <p:cNvGrpSpPr/>
            <p:nvPr/>
          </p:nvGrpSpPr>
          <p:grpSpPr>
            <a:xfrm>
              <a:off x="2711750" y="3572300"/>
              <a:ext cx="230725" cy="598425"/>
              <a:chOff x="2711750" y="3572300"/>
              <a:chExt cx="230725" cy="598425"/>
            </a:xfrm>
          </p:grpSpPr>
          <p:sp>
            <p:nvSpPr>
              <p:cNvPr id="2987" name="Google Shape;2987;p4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8" name="Google Shape;2988;p4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989" name="Google Shape;2989;p43"/>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990" name="Google Shape;2990;p43"/>
            <p:cNvGrpSpPr/>
            <p:nvPr/>
          </p:nvGrpSpPr>
          <p:grpSpPr>
            <a:xfrm>
              <a:off x="3781475" y="1624825"/>
              <a:ext cx="153300" cy="166375"/>
              <a:chOff x="3781475" y="1624825"/>
              <a:chExt cx="153300" cy="166375"/>
            </a:xfrm>
          </p:grpSpPr>
          <p:sp>
            <p:nvSpPr>
              <p:cNvPr id="2991" name="Google Shape;2991;p4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2" name="Google Shape;2992;p4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3" name="Google Shape;2993;p4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4" name="Google Shape;2994;p4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995" name="Google Shape;2995;p43"/>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6" name="Google Shape;2996;p43"/>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7" name="Google Shape;2997;p43"/>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8" name="Google Shape;2998;p43"/>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9" name="Google Shape;2999;p43"/>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0" name="Google Shape;3000;p43"/>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1" name="Google Shape;3001;p43"/>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002" name="Google Shape;3002;p43"/>
            <p:cNvGrpSpPr/>
            <p:nvPr/>
          </p:nvGrpSpPr>
          <p:grpSpPr>
            <a:xfrm>
              <a:off x="5068275" y="3161675"/>
              <a:ext cx="664875" cy="222850"/>
              <a:chOff x="5068275" y="3161675"/>
              <a:chExt cx="664875" cy="222850"/>
            </a:xfrm>
          </p:grpSpPr>
          <p:sp>
            <p:nvSpPr>
              <p:cNvPr id="3003" name="Google Shape;3003;p4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4" name="Google Shape;3004;p4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5" name="Google Shape;3005;p4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6" name="Google Shape;3006;p4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007" name="Google Shape;3007;p43"/>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8" name="Google Shape;3008;p43"/>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9" name="Google Shape;3009;p43"/>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0" name="Google Shape;3010;p43"/>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1" name="Google Shape;3011;p43"/>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2" name="Google Shape;3012;p43"/>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3" name="Google Shape;3013;p43"/>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4" name="Google Shape;3014;p43"/>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5" name="Google Shape;3015;p43"/>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6" name="Google Shape;3016;p43"/>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7" name="Google Shape;3017;p43"/>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8" name="Google Shape;3018;p43"/>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9" name="Google Shape;3019;p43"/>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0" name="Google Shape;3020;p43"/>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1" name="Google Shape;3021;p43"/>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2" name="Google Shape;3022;p43"/>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3" name="Google Shape;3023;p43"/>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4" name="Google Shape;3024;p43"/>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5" name="Google Shape;3025;p43"/>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6" name="Google Shape;3026;p43"/>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7" name="Google Shape;3027;p43"/>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8" name="Google Shape;3028;p43"/>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9" name="Google Shape;3029;p43"/>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0" name="Google Shape;3030;p43"/>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1" name="Google Shape;3031;p43"/>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2" name="Google Shape;3032;p43"/>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3" name="Google Shape;3033;p43"/>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4" name="Google Shape;3034;p43"/>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5" name="Google Shape;3035;p43"/>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036" name="Google Shape;3036;p43"/>
            <p:cNvGrpSpPr/>
            <p:nvPr/>
          </p:nvGrpSpPr>
          <p:grpSpPr>
            <a:xfrm>
              <a:off x="3586375" y="2281300"/>
              <a:ext cx="125025" cy="175275"/>
              <a:chOff x="3586375" y="2281300"/>
              <a:chExt cx="125025" cy="175275"/>
            </a:xfrm>
          </p:grpSpPr>
          <p:sp>
            <p:nvSpPr>
              <p:cNvPr id="3037" name="Google Shape;3037;p4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8" name="Google Shape;3038;p4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039" name="Google Shape;3039;p43"/>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040" name="Google Shape;3040;p43"/>
            <p:cNvGrpSpPr/>
            <p:nvPr/>
          </p:nvGrpSpPr>
          <p:grpSpPr>
            <a:xfrm>
              <a:off x="5298975" y="3412225"/>
              <a:ext cx="576450" cy="616225"/>
              <a:chOff x="5298975" y="3412225"/>
              <a:chExt cx="576450" cy="616225"/>
            </a:xfrm>
          </p:grpSpPr>
          <p:sp>
            <p:nvSpPr>
              <p:cNvPr id="3041" name="Google Shape;3041;p4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2" name="Google Shape;3042;p4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43" name="Google Shape;3043;p43"/>
            <p:cNvGrpSpPr/>
            <p:nvPr/>
          </p:nvGrpSpPr>
          <p:grpSpPr>
            <a:xfrm>
              <a:off x="5952300" y="3852150"/>
              <a:ext cx="231225" cy="287200"/>
              <a:chOff x="5952300" y="3852150"/>
              <a:chExt cx="231225" cy="287200"/>
            </a:xfrm>
          </p:grpSpPr>
          <p:sp>
            <p:nvSpPr>
              <p:cNvPr id="3044" name="Google Shape;3044;p4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5" name="Google Shape;3045;p4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046" name="Google Shape;3046;p43"/>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7" name="Google Shape;3047;p43"/>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8" name="Google Shape;3048;p43"/>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9" name="Google Shape;3049;p43"/>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0" name="Google Shape;3050;p43"/>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1" name="Google Shape;3051;p43"/>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2" name="Google Shape;3052;p43"/>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3" name="Google Shape;3053;p43"/>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054" name="Google Shape;3054;p43"/>
            <p:cNvGrpSpPr/>
            <p:nvPr/>
          </p:nvGrpSpPr>
          <p:grpSpPr>
            <a:xfrm>
              <a:off x="4842300" y="3099950"/>
              <a:ext cx="31425" cy="59650"/>
              <a:chOff x="4842300" y="3099950"/>
              <a:chExt cx="31425" cy="59650"/>
            </a:xfrm>
          </p:grpSpPr>
          <p:sp>
            <p:nvSpPr>
              <p:cNvPr id="3055" name="Google Shape;3055;p4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6" name="Google Shape;3056;p4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7" name="Google Shape;3057;p4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8" name="Google Shape;3058;p4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059" name="Google Shape;3059;p43"/>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0" name="Google Shape;3060;p43"/>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1" name="Google Shape;3061;p43"/>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2" name="Google Shape;3062;p43"/>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3" name="Google Shape;3063;p43"/>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4" name="Google Shape;3064;p43"/>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5" name="Google Shape;3065;p43"/>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6" name="Google Shape;3066;p43"/>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067" name="Google Shape;3067;p43"/>
            <p:cNvGrpSpPr/>
            <p:nvPr/>
          </p:nvGrpSpPr>
          <p:grpSpPr>
            <a:xfrm>
              <a:off x="3866750" y="2520350"/>
              <a:ext cx="78475" cy="60700"/>
              <a:chOff x="3866750" y="2520350"/>
              <a:chExt cx="78475" cy="60700"/>
            </a:xfrm>
          </p:grpSpPr>
          <p:sp>
            <p:nvSpPr>
              <p:cNvPr id="3068" name="Google Shape;3068;p4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9" name="Google Shape;3069;p4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0" name="Google Shape;3070;p4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1" name="Google Shape;3071;p4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072" name="Google Shape;3072;p43"/>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3" name="Google Shape;3073;p43"/>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4" name="Google Shape;3074;p43"/>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5" name="Google Shape;3075;p43"/>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6" name="Google Shape;3076;p43"/>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7" name="Google Shape;3077;p43"/>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8" name="Google Shape;3078;p43"/>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9" name="Google Shape;3079;p43"/>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0" name="Google Shape;3080;p43"/>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1" name="Google Shape;3081;p43"/>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2" name="Google Shape;3082;p43"/>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3" name="Google Shape;3083;p43"/>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4" name="Google Shape;3084;p43"/>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5" name="Google Shape;3085;p43"/>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6" name="Google Shape;3086;p43"/>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7" name="Google Shape;3087;p43"/>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8" name="Google Shape;3088;p43"/>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9" name="Google Shape;3089;p43"/>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0" name="Google Shape;3090;p43"/>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1" name="Google Shape;3091;p43"/>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2" name="Google Shape;3092;p43"/>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3" name="Google Shape;3093;p43"/>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4" name="Google Shape;3094;p43"/>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5" name="Google Shape;3095;p43"/>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6" name="Google Shape;3096;p43"/>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7" name="Google Shape;3097;p43"/>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8" name="Google Shape;3098;p43"/>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9" name="Google Shape;3099;p43"/>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0" name="Google Shape;3100;p43"/>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1" name="Google Shape;3101;p43"/>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2" name="Google Shape;3102;p43"/>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3" name="Google Shape;3103;p43"/>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4" name="Google Shape;3104;p43"/>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5" name="Google Shape;3105;p43"/>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6" name="Google Shape;3106;p43"/>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7" name="Google Shape;3107;p43"/>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8" name="Google Shape;3108;p43"/>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9" name="Google Shape;3109;p43"/>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0" name="Google Shape;3110;p43"/>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1" name="Google Shape;3111;p43"/>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2" name="Google Shape;3112;p43"/>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3" name="Google Shape;3113;p43"/>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114" name="Google Shape;3114;p43"/>
            <p:cNvGrpSpPr/>
            <p:nvPr/>
          </p:nvGrpSpPr>
          <p:grpSpPr>
            <a:xfrm>
              <a:off x="3450375" y="3038225"/>
              <a:ext cx="132875" cy="99400"/>
              <a:chOff x="3450375" y="3038225"/>
              <a:chExt cx="132875" cy="99400"/>
            </a:xfrm>
          </p:grpSpPr>
          <p:sp>
            <p:nvSpPr>
              <p:cNvPr id="3115" name="Google Shape;3115;p4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6" name="Google Shape;3116;p4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117" name="Google Shape;3117;p43"/>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8" name="Google Shape;3118;p43"/>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9" name="Google Shape;3119;p43"/>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0" name="Google Shape;3120;p43"/>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1" name="Google Shape;3121;p43"/>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2" name="Google Shape;3122;p43"/>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3" name="Google Shape;3123;p43"/>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4" name="Google Shape;3124;p43"/>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5" name="Google Shape;3125;p43"/>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6" name="Google Shape;3126;p43"/>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7" name="Google Shape;3127;p43"/>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8" name="Google Shape;3128;p43"/>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9" name="Google Shape;3129;p43"/>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0" name="Google Shape;3130;p43"/>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1" name="Google Shape;3131;p43"/>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2" name="Google Shape;3132;p43"/>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3" name="Google Shape;3133;p43"/>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4" name="Google Shape;3134;p43"/>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5" name="Google Shape;3135;p43"/>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6" name="Google Shape;3136;p43"/>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7" name="Google Shape;3137;p43"/>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8" name="Google Shape;3138;p43"/>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9" name="Google Shape;3139;p43"/>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0" name="Google Shape;3140;p43"/>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1" name="Google Shape;3141;p43"/>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2" name="Google Shape;3142;p43"/>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3" name="Google Shape;3143;p43"/>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4" name="Google Shape;3144;p43"/>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5" name="Google Shape;3145;p43"/>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6" name="Google Shape;3146;p43"/>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7" name="Google Shape;3147;p43"/>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8" name="Google Shape;3148;p43"/>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9" name="Google Shape;3149;p43"/>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0" name="Google Shape;3150;p43"/>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1" name="Google Shape;3151;p43"/>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52" name="Google Shape;3152;p43"/>
          <p:cNvGrpSpPr/>
          <p:nvPr/>
        </p:nvGrpSpPr>
        <p:grpSpPr>
          <a:xfrm>
            <a:off x="4073623" y="3195884"/>
            <a:ext cx="1990503" cy="1173794"/>
            <a:chOff x="4714886" y="3271938"/>
            <a:chExt cx="1202721" cy="709241"/>
          </a:xfrm>
        </p:grpSpPr>
        <p:grpSp>
          <p:nvGrpSpPr>
            <p:cNvPr id="3153" name="Google Shape;3153;p43"/>
            <p:cNvGrpSpPr/>
            <p:nvPr/>
          </p:nvGrpSpPr>
          <p:grpSpPr>
            <a:xfrm>
              <a:off x="4714886" y="3271938"/>
              <a:ext cx="1202721" cy="709241"/>
              <a:chOff x="2514225" y="4239175"/>
              <a:chExt cx="2084800" cy="1229400"/>
            </a:xfrm>
          </p:grpSpPr>
          <p:sp>
            <p:nvSpPr>
              <p:cNvPr id="3154" name="Google Shape;3154;p43"/>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5" name="Google Shape;3155;p43"/>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6" name="Google Shape;3156;p43"/>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7" name="Google Shape;3157;p43"/>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8" name="Google Shape;3158;p43"/>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9" name="Google Shape;3159;p43"/>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0" name="Google Shape;3160;p43"/>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1" name="Google Shape;3161;p43"/>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2" name="Google Shape;3162;p43"/>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3" name="Google Shape;3163;p43"/>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4" name="Google Shape;3164;p43"/>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5" name="Google Shape;3165;p43"/>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6" name="Google Shape;3166;p43"/>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7" name="Google Shape;3167;p43"/>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8" name="Google Shape;3168;p43"/>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9" name="Google Shape;3169;p43"/>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0" name="Google Shape;3170;p43"/>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1" name="Google Shape;3171;p43"/>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2" name="Google Shape;3172;p43"/>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3" name="Google Shape;3173;p43"/>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4" name="Google Shape;3174;p43"/>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5" name="Google Shape;3175;p43"/>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6" name="Google Shape;3176;p43"/>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7" name="Google Shape;3177;p43"/>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8" name="Google Shape;3178;p43"/>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9" name="Google Shape;3179;p43"/>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0" name="Google Shape;3180;p43"/>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1" name="Google Shape;3181;p43"/>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2" name="Google Shape;3182;p43"/>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3" name="Google Shape;3183;p43"/>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4" name="Google Shape;3184;p43"/>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5" name="Google Shape;3185;p43"/>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6" name="Google Shape;3186;p43"/>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7" name="Google Shape;3187;p43"/>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8" name="Google Shape;3188;p43"/>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9" name="Google Shape;3189;p43"/>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0" name="Google Shape;3190;p43"/>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1" name="Google Shape;3191;p43"/>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2" name="Google Shape;3192;p43"/>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3" name="Google Shape;3193;p43"/>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4" name="Google Shape;3194;p43"/>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5" name="Google Shape;3195;p43"/>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6" name="Google Shape;3196;p43"/>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7" name="Google Shape;3197;p43"/>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8" name="Google Shape;3198;p43"/>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9" name="Google Shape;3199;p43"/>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0" name="Google Shape;3200;p43"/>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1" name="Google Shape;3201;p43"/>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2" name="Google Shape;3202;p43"/>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3" name="Google Shape;3203;p43"/>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4" name="Google Shape;3204;p43"/>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5" name="Google Shape;3205;p43"/>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6" name="Google Shape;3206;p43"/>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7" name="Google Shape;3207;p43"/>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8" name="Google Shape;3208;p43"/>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9" name="Google Shape;3209;p43"/>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0" name="Google Shape;3210;p43"/>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1" name="Google Shape;3211;p43"/>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2" name="Google Shape;3212;p43"/>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3" name="Google Shape;3213;p43"/>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4" name="Google Shape;3214;p43"/>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5" name="Google Shape;3215;p43"/>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6" name="Google Shape;3216;p43"/>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7" name="Google Shape;3217;p43"/>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8" name="Google Shape;3218;p43"/>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9" name="Google Shape;3219;p43"/>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0" name="Google Shape;3220;p43"/>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1" name="Google Shape;3221;p43"/>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2" name="Google Shape;3222;p43"/>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3" name="Google Shape;3223;p43"/>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4" name="Google Shape;3224;p43"/>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5" name="Google Shape;3225;p43"/>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6" name="Google Shape;3226;p43"/>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7" name="Google Shape;3227;p43"/>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8" name="Google Shape;3228;p43"/>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9" name="Google Shape;3229;p43"/>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0" name="Google Shape;3230;p43"/>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1" name="Google Shape;3231;p43"/>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2" name="Google Shape;3232;p43"/>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3" name="Google Shape;3233;p43"/>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4" name="Google Shape;3234;p43"/>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5" name="Google Shape;3235;p43"/>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6" name="Google Shape;3236;p43"/>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7" name="Google Shape;3237;p43"/>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8" name="Google Shape;3238;p43"/>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9" name="Google Shape;3239;p43"/>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0" name="Google Shape;3240;p43"/>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1" name="Google Shape;3241;p43"/>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2" name="Google Shape;3242;p43"/>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3" name="Google Shape;3243;p43"/>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4" name="Google Shape;3244;p43"/>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5" name="Google Shape;3245;p43"/>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6" name="Google Shape;3246;p43"/>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7" name="Google Shape;3247;p43"/>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8" name="Google Shape;3248;p43"/>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9" name="Google Shape;3249;p43"/>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0" name="Google Shape;3250;p43"/>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1" name="Google Shape;3251;p43"/>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2" name="Google Shape;3252;p43"/>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3" name="Google Shape;3253;p43"/>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4" name="Google Shape;3254;p43"/>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5" name="Google Shape;3255;p43"/>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6" name="Google Shape;3256;p43"/>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7" name="Google Shape;3257;p43"/>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8" name="Google Shape;3258;p43"/>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9" name="Google Shape;3259;p43"/>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0" name="Google Shape;3260;p43"/>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1" name="Google Shape;3261;p43"/>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2" name="Google Shape;3262;p43"/>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3" name="Google Shape;3263;p43"/>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4" name="Google Shape;3264;p43"/>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5" name="Google Shape;3265;p43"/>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6" name="Google Shape;3266;p43"/>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7" name="Google Shape;3267;p43"/>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8" name="Google Shape;3268;p43"/>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9" name="Google Shape;3269;p43"/>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0" name="Google Shape;3270;p43"/>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1" name="Google Shape;3271;p43"/>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2" name="Google Shape;3272;p43"/>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3" name="Google Shape;3273;p43"/>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4" name="Google Shape;3274;p43"/>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5" name="Google Shape;3275;p43"/>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6" name="Google Shape;3276;p43"/>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7" name="Google Shape;3277;p43"/>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8" name="Google Shape;3278;p43"/>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9" name="Google Shape;3279;p43"/>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0" name="Google Shape;3280;p43"/>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1" name="Google Shape;3281;p43"/>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2" name="Google Shape;3282;p43"/>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3" name="Google Shape;3283;p43"/>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4" name="Google Shape;3284;p43"/>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5" name="Google Shape;3285;p43"/>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6" name="Google Shape;3286;p43"/>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7" name="Google Shape;3287;p43"/>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8" name="Google Shape;3288;p43"/>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9" name="Google Shape;3289;p43"/>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0" name="Google Shape;3290;p43"/>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1" name="Google Shape;3291;p43"/>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2" name="Google Shape;3292;p43"/>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3" name="Google Shape;3293;p43"/>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4" name="Google Shape;3294;p43"/>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5" name="Google Shape;3295;p43"/>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6" name="Google Shape;3296;p43"/>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7" name="Google Shape;3297;p43"/>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8" name="Google Shape;3298;p43"/>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9" name="Google Shape;3299;p43"/>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0" name="Google Shape;3300;p43"/>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1" name="Google Shape;3301;p43"/>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2" name="Google Shape;3302;p43"/>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3" name="Google Shape;3303;p43"/>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4" name="Google Shape;3304;p43"/>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5" name="Google Shape;3305;p43"/>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6" name="Google Shape;3306;p43"/>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7" name="Google Shape;3307;p43"/>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8" name="Google Shape;3308;p43"/>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9" name="Google Shape;3309;p43"/>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0" name="Google Shape;3310;p43"/>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1" name="Google Shape;3311;p43"/>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2" name="Google Shape;3312;p43"/>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3" name="Google Shape;3313;p43"/>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4" name="Google Shape;3314;p43"/>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5" name="Google Shape;3315;p43"/>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6" name="Google Shape;3316;p43"/>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7" name="Google Shape;3317;p43"/>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8" name="Google Shape;3318;p43"/>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9" name="Google Shape;3319;p43"/>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0" name="Google Shape;3320;p43"/>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1" name="Google Shape;3321;p43"/>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2" name="Google Shape;3322;p43"/>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3" name="Google Shape;3323;p43"/>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4" name="Google Shape;3324;p43"/>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5" name="Google Shape;3325;p43"/>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6" name="Google Shape;3326;p43"/>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7" name="Google Shape;3327;p43"/>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8" name="Google Shape;3328;p43"/>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9" name="Google Shape;3329;p43"/>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0" name="Google Shape;3330;p43"/>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1" name="Google Shape;3331;p43"/>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2" name="Google Shape;3332;p43"/>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3" name="Google Shape;3333;p43"/>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4" name="Google Shape;3334;p43"/>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5" name="Google Shape;3335;p43"/>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6" name="Google Shape;3336;p43"/>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7" name="Google Shape;3337;p43"/>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8" name="Google Shape;3338;p43"/>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9" name="Google Shape;3339;p43"/>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0" name="Google Shape;3340;p43"/>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1" name="Google Shape;3341;p43"/>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2" name="Google Shape;3342;p43"/>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3" name="Google Shape;3343;p43"/>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4" name="Google Shape;3344;p43"/>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5" name="Google Shape;3345;p43"/>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6" name="Google Shape;3346;p43"/>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7" name="Google Shape;3347;p43"/>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8" name="Google Shape;3348;p43"/>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9" name="Google Shape;3349;p43"/>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0" name="Google Shape;3350;p43"/>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1" name="Google Shape;3351;p43"/>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2" name="Google Shape;3352;p43"/>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3" name="Google Shape;3353;p43"/>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4" name="Google Shape;3354;p43"/>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5" name="Google Shape;3355;p43"/>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6" name="Google Shape;3356;p43"/>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7" name="Google Shape;3357;p43"/>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8" name="Google Shape;3358;p43"/>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9" name="Google Shape;3359;p43"/>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0" name="Google Shape;3360;p43"/>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1" name="Google Shape;3361;p43"/>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2" name="Google Shape;3362;p43"/>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3" name="Google Shape;3363;p43"/>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4" name="Google Shape;3364;p43"/>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5" name="Google Shape;3365;p43"/>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6" name="Google Shape;3366;p43"/>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7" name="Google Shape;3367;p43"/>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8" name="Google Shape;3368;p43"/>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9" name="Google Shape;3369;p43"/>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0" name="Google Shape;3370;p43"/>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1" name="Google Shape;3371;p43"/>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2" name="Google Shape;3372;p43"/>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3" name="Google Shape;3373;p43"/>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4" name="Google Shape;3374;p43"/>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5" name="Google Shape;3375;p43"/>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6" name="Google Shape;3376;p43"/>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7" name="Google Shape;3377;p43"/>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8" name="Google Shape;3378;p43"/>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9" name="Google Shape;3379;p43"/>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0" name="Google Shape;3380;p43"/>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1" name="Google Shape;3381;p43"/>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2" name="Google Shape;3382;p43"/>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3" name="Google Shape;3383;p43"/>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4" name="Google Shape;3384;p43"/>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5" name="Google Shape;3385;p43"/>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6" name="Google Shape;3386;p43"/>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7" name="Google Shape;3387;p43"/>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8" name="Google Shape;3388;p43"/>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9" name="Google Shape;3389;p43"/>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0" name="Google Shape;3390;p43"/>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1" name="Google Shape;3391;p43"/>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2" name="Google Shape;3392;p43"/>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3" name="Google Shape;3393;p43"/>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4" name="Google Shape;3394;p43"/>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5" name="Google Shape;3395;p43"/>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6" name="Google Shape;3396;p43"/>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7" name="Google Shape;3397;p43"/>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8" name="Google Shape;3398;p43"/>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9" name="Google Shape;3399;p43"/>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0" name="Google Shape;3400;p43"/>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1" name="Google Shape;3401;p43"/>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2" name="Google Shape;3402;p43"/>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3" name="Google Shape;3403;p43"/>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4" name="Google Shape;3404;p43"/>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5" name="Google Shape;3405;p43"/>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6" name="Google Shape;3406;p43"/>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7" name="Google Shape;3407;p43"/>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8" name="Google Shape;3408;p43"/>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9" name="Google Shape;3409;p43"/>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0" name="Google Shape;3410;p43"/>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1" name="Google Shape;3411;p43"/>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2" name="Google Shape;3412;p43"/>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3" name="Google Shape;3413;p43"/>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4" name="Google Shape;3414;p43"/>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5" name="Google Shape;3415;p43"/>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6" name="Google Shape;3416;p43"/>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7" name="Google Shape;3417;p43"/>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8" name="Google Shape;3418;p43"/>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9" name="Google Shape;3419;p43"/>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0" name="Google Shape;3420;p43"/>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1" name="Google Shape;3421;p43"/>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2" name="Google Shape;3422;p43"/>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3" name="Google Shape;3423;p43"/>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4" name="Google Shape;3424;p43"/>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5" name="Google Shape;3425;p43"/>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6" name="Google Shape;3426;p43"/>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7" name="Google Shape;3427;p43"/>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428" name="Google Shape;3428;p43"/>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429" name="Google Shape;3429;p43"/>
            <p:cNvGrpSpPr/>
            <p:nvPr/>
          </p:nvGrpSpPr>
          <p:grpSpPr>
            <a:xfrm>
              <a:off x="4851510" y="3282978"/>
              <a:ext cx="1028757" cy="669305"/>
              <a:chOff x="2732000" y="1526850"/>
              <a:chExt cx="1783250" cy="1160175"/>
            </a:xfrm>
          </p:grpSpPr>
          <p:sp>
            <p:nvSpPr>
              <p:cNvPr id="3430" name="Google Shape;3430;p43"/>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1" name="Google Shape;3431;p43"/>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2" name="Google Shape;3432;p43"/>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3" name="Google Shape;3433;p43"/>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4" name="Google Shape;3434;p43"/>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5" name="Google Shape;3435;p43"/>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6" name="Google Shape;3436;p43"/>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7" name="Google Shape;3437;p43"/>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8" name="Google Shape;3438;p43"/>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9" name="Google Shape;3439;p43"/>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0" name="Google Shape;3440;p43"/>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1" name="Google Shape;3441;p43"/>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2" name="Google Shape;3442;p43"/>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3" name="Google Shape;3443;p43"/>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4" name="Google Shape;3444;p43"/>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5" name="Google Shape;3445;p43"/>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6" name="Google Shape;3446;p43"/>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7" name="Google Shape;3447;p43"/>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8" name="Google Shape;3448;p43"/>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9" name="Google Shape;3449;p43"/>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0" name="Google Shape;3450;p43"/>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1" name="Google Shape;3451;p43"/>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2" name="Google Shape;3452;p43"/>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3" name="Google Shape;3453;p43"/>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4" name="Google Shape;3454;p43"/>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5" name="Google Shape;3455;p43"/>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6" name="Google Shape;3456;p43"/>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7" name="Google Shape;3457;p43"/>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8" name="Google Shape;3458;p43"/>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9" name="Google Shape;3459;p43"/>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0" name="Google Shape;3460;p43"/>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1" name="Google Shape;3461;p43"/>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2" name="Google Shape;3462;p43"/>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3" name="Google Shape;3463;p43"/>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4" name="Google Shape;3464;p43"/>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5" name="Google Shape;3465;p43"/>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3466" name="Google Shape;3466;p43"/>
          <p:cNvGrpSpPr/>
          <p:nvPr/>
        </p:nvGrpSpPr>
        <p:grpSpPr>
          <a:xfrm>
            <a:off x="4005100" y="1921297"/>
            <a:ext cx="2127409" cy="1097580"/>
            <a:chOff x="4758945" y="2591412"/>
            <a:chExt cx="1114585" cy="575011"/>
          </a:xfrm>
        </p:grpSpPr>
        <p:grpSp>
          <p:nvGrpSpPr>
            <p:cNvPr id="3467" name="Google Shape;3467;p43"/>
            <p:cNvGrpSpPr/>
            <p:nvPr/>
          </p:nvGrpSpPr>
          <p:grpSpPr>
            <a:xfrm>
              <a:off x="4758945" y="2591412"/>
              <a:ext cx="1114585" cy="575011"/>
              <a:chOff x="4758945" y="2591412"/>
              <a:chExt cx="1114585" cy="575011"/>
            </a:xfrm>
          </p:grpSpPr>
          <p:sp>
            <p:nvSpPr>
              <p:cNvPr id="3468" name="Google Shape;3468;p43"/>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9" name="Google Shape;3469;p43"/>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0" name="Google Shape;3470;p43"/>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1" name="Google Shape;3471;p43"/>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2" name="Google Shape;3472;p43"/>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3" name="Google Shape;3473;p43"/>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4" name="Google Shape;3474;p43"/>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5" name="Google Shape;3475;p43"/>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6" name="Google Shape;3476;p43"/>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7" name="Google Shape;3477;p43"/>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8" name="Google Shape;3478;p43"/>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9" name="Google Shape;3479;p43"/>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0" name="Google Shape;3480;p43"/>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1" name="Google Shape;3481;p43"/>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2" name="Google Shape;3482;p43"/>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3" name="Google Shape;3483;p43"/>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484" name="Google Shape;3484;p43"/>
            <p:cNvGrpSpPr/>
            <p:nvPr/>
          </p:nvGrpSpPr>
          <p:grpSpPr>
            <a:xfrm>
              <a:off x="4760834" y="2594715"/>
              <a:ext cx="1108903" cy="517407"/>
              <a:chOff x="4760834" y="2594715"/>
              <a:chExt cx="1108903" cy="517407"/>
            </a:xfrm>
          </p:grpSpPr>
          <p:sp>
            <p:nvSpPr>
              <p:cNvPr id="3485" name="Google Shape;3485;p43"/>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6" name="Google Shape;3486;p43"/>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7" name="Google Shape;3487;p43"/>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8" name="Google Shape;3488;p43"/>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9" name="Google Shape;3489;p43"/>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0" name="Google Shape;3490;p43"/>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1" name="Google Shape;3491;p43"/>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2" name="Google Shape;3492;p43"/>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3" name="Google Shape;3493;p43"/>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4" name="Google Shape;3494;p43"/>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5" name="Google Shape;3495;p43"/>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6" name="Google Shape;3496;p43"/>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7" name="Google Shape;3497;p43"/>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8" name="Google Shape;3498;p43"/>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9" name="Google Shape;3499;p43"/>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0" name="Google Shape;3500;p43"/>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1" name="Google Shape;3501;p43"/>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2" name="Google Shape;3502;p43"/>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3" name="Google Shape;3503;p43"/>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4" name="Google Shape;3504;p43"/>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5" name="Google Shape;3505;p43"/>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6" name="Google Shape;3506;p43"/>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7" name="Google Shape;3507;p43"/>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8" name="Google Shape;3508;p43"/>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9" name="Google Shape;3509;p43"/>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0" name="Google Shape;3510;p43"/>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1" name="Google Shape;3511;p43"/>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2" name="Google Shape;3512;p43"/>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3" name="Google Shape;3513;p43"/>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4" name="Google Shape;3514;p43"/>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5" name="Google Shape;3515;p43"/>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6" name="Google Shape;3516;p43"/>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7" name="Google Shape;3517;p43"/>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8" name="Google Shape;3518;p43"/>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9" name="Google Shape;3519;p43"/>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0" name="Google Shape;3520;p43"/>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1" name="Google Shape;3521;p43"/>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2" name="Google Shape;3522;p43"/>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3" name="Google Shape;3523;p43"/>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4" name="Google Shape;3524;p43"/>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5" name="Google Shape;3525;p43"/>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6" name="Google Shape;3526;p43"/>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7" name="Google Shape;3527;p43"/>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8" name="Google Shape;3528;p43"/>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9" name="Google Shape;3529;p43"/>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0" name="Google Shape;3530;p43"/>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1" name="Google Shape;3531;p43"/>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2" name="Google Shape;3532;p43"/>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3" name="Google Shape;3533;p43"/>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4" name="Google Shape;3534;p43"/>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5" name="Google Shape;3535;p43"/>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6" name="Google Shape;3536;p43"/>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7" name="Google Shape;3537;p43"/>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8" name="Google Shape;3538;p43"/>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9" name="Google Shape;3539;p43"/>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0" name="Google Shape;3540;p43"/>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1" name="Google Shape;3541;p43"/>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2" name="Google Shape;3542;p43"/>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3" name="Google Shape;3543;p43"/>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4" name="Google Shape;3544;p43"/>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5" name="Google Shape;3545;p43"/>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6" name="Google Shape;3546;p43"/>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7" name="Google Shape;3547;p43"/>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8" name="Google Shape;3548;p43"/>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9" name="Google Shape;3549;p43"/>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0" name="Google Shape;3550;p43"/>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1" name="Google Shape;3551;p43"/>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2" name="Google Shape;3552;p43"/>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3" name="Google Shape;3553;p43"/>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4" name="Google Shape;3554;p43"/>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5" name="Google Shape;3555;p43"/>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6" name="Google Shape;3556;p43"/>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7" name="Google Shape;3557;p43"/>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8" name="Google Shape;3558;p43"/>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9" name="Google Shape;3559;p43"/>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0" name="Google Shape;3560;p43"/>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1" name="Google Shape;3561;p43"/>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2" name="Google Shape;3562;p43"/>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3" name="Google Shape;3563;p43"/>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4" name="Google Shape;3564;p43"/>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5" name="Google Shape;3565;p43"/>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6" name="Google Shape;3566;p43"/>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7" name="Google Shape;3567;p43"/>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8" name="Google Shape;3568;p43"/>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9" name="Google Shape;3569;p43"/>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0" name="Google Shape;3570;p43"/>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1" name="Google Shape;3571;p43"/>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2" name="Google Shape;3572;p43"/>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3" name="Google Shape;3573;p43"/>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4" name="Google Shape;3574;p43"/>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5" name="Google Shape;3575;p43"/>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6" name="Google Shape;3576;p43"/>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7" name="Google Shape;3577;p43"/>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8" name="Google Shape;3578;p43"/>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9" name="Google Shape;3579;p43"/>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0" name="Google Shape;3580;p43"/>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1" name="Google Shape;3581;p43"/>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2" name="Google Shape;3582;p43"/>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3" name="Google Shape;3583;p43"/>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4" name="Google Shape;3584;p43"/>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5" name="Google Shape;3585;p43"/>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6" name="Google Shape;3586;p43"/>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7" name="Google Shape;3587;p43"/>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8" name="Google Shape;3588;p43"/>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9" name="Google Shape;3589;p43"/>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0" name="Google Shape;3590;p43"/>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1" name="Google Shape;3591;p43"/>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2" name="Google Shape;3592;p43"/>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3" name="Google Shape;3593;p43"/>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4" name="Google Shape;3594;p43"/>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5" name="Google Shape;3595;p43"/>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6" name="Google Shape;3596;p43"/>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7" name="Google Shape;3597;p43"/>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8" name="Google Shape;3598;p43"/>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9" name="Google Shape;3599;p43"/>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0" name="Google Shape;3600;p43"/>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1" name="Google Shape;3601;p43"/>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2" name="Google Shape;3602;p43"/>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3" name="Google Shape;3603;p43"/>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4" name="Google Shape;3604;p43"/>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5" name="Google Shape;3605;p43"/>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6" name="Google Shape;3606;p43"/>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7" name="Google Shape;3607;p43"/>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8" name="Google Shape;3608;p43"/>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9" name="Google Shape;3609;p43"/>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0" name="Google Shape;3610;p43"/>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1" name="Google Shape;3611;p43"/>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2" name="Google Shape;3612;p43"/>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3" name="Google Shape;3613;p43"/>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4" name="Google Shape;3614;p43"/>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5" name="Google Shape;3615;p43"/>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6" name="Google Shape;3616;p43"/>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7" name="Google Shape;3617;p43"/>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8" name="Google Shape;3618;p43"/>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9" name="Google Shape;3619;p43"/>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0" name="Google Shape;3620;p43"/>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1" name="Google Shape;3621;p43"/>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2" name="Google Shape;3622;p43"/>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3" name="Google Shape;3623;p43"/>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4" name="Google Shape;3624;p43"/>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5" name="Google Shape;3625;p43"/>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6" name="Google Shape;3626;p43"/>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7" name="Google Shape;3627;p43"/>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8" name="Google Shape;3628;p43"/>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9" name="Google Shape;3629;p43"/>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0" name="Google Shape;3630;p43"/>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1" name="Google Shape;3631;p43"/>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2" name="Google Shape;3632;p43"/>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3" name="Google Shape;3633;p43"/>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4" name="Google Shape;3634;p43"/>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5" name="Google Shape;3635;p43"/>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6" name="Google Shape;3636;p43"/>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7" name="Google Shape;3637;p43"/>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8" name="Google Shape;3638;p43"/>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9" name="Google Shape;3639;p43"/>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0" name="Google Shape;3640;p43"/>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1" name="Google Shape;3641;p43"/>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2" name="Google Shape;3642;p43"/>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3" name="Google Shape;3643;p43"/>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4" name="Google Shape;3644;p43"/>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5" name="Google Shape;3645;p43"/>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6" name="Google Shape;3646;p43"/>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7" name="Google Shape;3647;p43"/>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8" name="Google Shape;3648;p43"/>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9" name="Google Shape;3649;p43"/>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0" name="Google Shape;3650;p43"/>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1" name="Google Shape;3651;p43"/>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2" name="Google Shape;3652;p43"/>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3" name="Google Shape;3653;p43"/>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4" name="Google Shape;3654;p43"/>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5" name="Google Shape;3655;p43"/>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6" name="Google Shape;3656;p43"/>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7" name="Google Shape;3657;p43"/>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8" name="Google Shape;3658;p43"/>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9" name="Google Shape;3659;p43"/>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0" name="Google Shape;3660;p43"/>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1" name="Google Shape;3661;p43"/>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2" name="Google Shape;3662;p43"/>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3" name="Google Shape;3663;p43"/>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4" name="Google Shape;3664;p43"/>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5" name="Google Shape;3665;p43"/>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6" name="Google Shape;3666;p43"/>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7" name="Google Shape;3667;p43"/>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8" name="Google Shape;3668;p43"/>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9" name="Google Shape;3669;p43"/>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0" name="Google Shape;3670;p43"/>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1" name="Google Shape;3671;p43"/>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2" name="Google Shape;3672;p43"/>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3" name="Google Shape;3673;p43"/>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4" name="Google Shape;3674;p43"/>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5" name="Google Shape;3675;p43"/>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6" name="Google Shape;3676;p43"/>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7" name="Google Shape;3677;p43"/>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8" name="Google Shape;3678;p43"/>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9" name="Google Shape;3679;p43"/>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0" name="Google Shape;3680;p43"/>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1" name="Google Shape;3681;p43"/>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2" name="Google Shape;3682;p43"/>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3" name="Google Shape;3683;p43"/>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4" name="Google Shape;3684;p43"/>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5" name="Google Shape;3685;p43"/>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6" name="Google Shape;3686;p43"/>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7" name="Google Shape;3687;p43"/>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8" name="Google Shape;3688;p43"/>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9" name="Google Shape;3689;p43"/>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0" name="Google Shape;3690;p43"/>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1" name="Google Shape;3691;p43"/>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2" name="Google Shape;3692;p43"/>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3" name="Google Shape;3693;p43"/>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4" name="Google Shape;3694;p43"/>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5" name="Google Shape;3695;p43"/>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6" name="Google Shape;3696;p43"/>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7" name="Google Shape;3697;p43"/>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8" name="Google Shape;3698;p43"/>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9" name="Google Shape;3699;p43"/>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0" name="Google Shape;3700;p43"/>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1" name="Google Shape;3701;p43"/>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2" name="Google Shape;3702;p43"/>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3" name="Google Shape;3703;p43"/>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4" name="Google Shape;3704;p43"/>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5" name="Google Shape;3705;p43"/>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6" name="Google Shape;3706;p43"/>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7" name="Google Shape;3707;p43"/>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8" name="Google Shape;3708;p43"/>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9" name="Google Shape;3709;p43"/>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0" name="Google Shape;3710;p43"/>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1" name="Google Shape;3711;p43"/>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2" name="Google Shape;3712;p43"/>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3" name="Google Shape;3713;p43"/>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4" name="Google Shape;3714;p43"/>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5" name="Google Shape;3715;p43"/>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6" name="Google Shape;3716;p43"/>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7" name="Google Shape;3717;p43"/>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8" name="Google Shape;3718;p43"/>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9" name="Google Shape;3719;p43"/>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0" name="Google Shape;3720;p43"/>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1" name="Google Shape;3721;p43"/>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2" name="Google Shape;3722;p43"/>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3" name="Google Shape;3723;p43"/>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4" name="Google Shape;3724;p43"/>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5" name="Google Shape;3725;p43"/>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6" name="Google Shape;3726;p43"/>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7" name="Google Shape;3727;p43"/>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8" name="Google Shape;3728;p43"/>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9" name="Google Shape;3729;p43"/>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0" name="Google Shape;3730;p43"/>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1" name="Google Shape;3731;p43"/>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2" name="Google Shape;3732;p43"/>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3" name="Google Shape;3733;p43"/>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4" name="Google Shape;3734;p43"/>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5" name="Google Shape;3735;p43"/>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6" name="Google Shape;3736;p43"/>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7" name="Google Shape;3737;p43"/>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8" name="Google Shape;3738;p43"/>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9" name="Google Shape;3739;p43"/>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0" name="Google Shape;3740;p43"/>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1" name="Google Shape;3741;p43"/>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2" name="Google Shape;3742;p43"/>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3" name="Google Shape;3743;p43"/>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4" name="Google Shape;3744;p43"/>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5" name="Google Shape;3745;p43"/>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6" name="Google Shape;3746;p43"/>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7" name="Google Shape;3747;p43"/>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8" name="Google Shape;3748;p43"/>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9" name="Google Shape;3749;p43"/>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0" name="Google Shape;3750;p43"/>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1" name="Google Shape;3751;p43"/>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2" name="Google Shape;3752;p43"/>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3" name="Google Shape;3753;p43"/>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4" name="Google Shape;3754;p43"/>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5" name="Google Shape;3755;p43"/>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6" name="Google Shape;3756;p43"/>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7" name="Google Shape;3757;p43"/>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8" name="Google Shape;3758;p43"/>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9" name="Google Shape;3759;p43"/>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0" name="Google Shape;3760;p43"/>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1" name="Google Shape;3761;p43"/>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2" name="Google Shape;3762;p43"/>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3" name="Google Shape;3763;p43"/>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4" name="Google Shape;3764;p43"/>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5" name="Google Shape;3765;p43"/>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6" name="Google Shape;3766;p43"/>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7" name="Google Shape;3767;p43"/>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8" name="Google Shape;3768;p43"/>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9" name="Google Shape;3769;p43"/>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0" name="Google Shape;3770;p43"/>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1" name="Google Shape;3771;p43"/>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2" name="Google Shape;3772;p43"/>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3" name="Google Shape;3773;p43"/>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4" name="Google Shape;3774;p43"/>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5" name="Google Shape;3775;p43"/>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6" name="Google Shape;3776;p43"/>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7" name="Google Shape;3777;p43"/>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8" name="Google Shape;3778;p43"/>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9" name="Google Shape;3779;p43"/>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0" name="Google Shape;3780;p43"/>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1" name="Google Shape;3781;p43"/>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2" name="Google Shape;3782;p43"/>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3" name="Google Shape;3783;p43"/>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4" name="Google Shape;3784;p43"/>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5" name="Google Shape;3785;p43"/>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6" name="Google Shape;3786;p43"/>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7" name="Google Shape;3787;p43"/>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8" name="Google Shape;3788;p43"/>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9" name="Google Shape;3789;p43"/>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0" name="Google Shape;3790;p43"/>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1" name="Google Shape;3791;p43"/>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2" name="Google Shape;3792;p43"/>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3" name="Google Shape;3793;p43"/>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4" name="Google Shape;3794;p43"/>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5" name="Google Shape;3795;p43"/>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6" name="Google Shape;3796;p43"/>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7" name="Google Shape;3797;p43"/>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798" name="Google Shape;3798;p43"/>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02"/>
        <p:cNvGrpSpPr/>
        <p:nvPr/>
      </p:nvGrpSpPr>
      <p:grpSpPr>
        <a:xfrm>
          <a:off x="0" y="0"/>
          <a:ext cx="0" cy="0"/>
          <a:chOff x="0" y="0"/>
          <a:chExt cx="0" cy="0"/>
        </a:xfrm>
      </p:grpSpPr>
      <p:sp>
        <p:nvSpPr>
          <p:cNvPr id="3803" name="Google Shape;3803;p4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dirty="0">
              <a:solidFill>
                <a:srgbClr val="FFFFFF"/>
              </a:solidFill>
              <a:latin typeface="Arial"/>
              <a:ea typeface="Arial"/>
              <a:cs typeface="Arial"/>
              <a:sym typeface="Arial"/>
            </a:endParaRPr>
          </a:p>
        </p:txBody>
      </p:sp>
      <p:sp>
        <p:nvSpPr>
          <p:cNvPr id="3804" name="Google Shape;3804;p44"/>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dirty="0">
              <a:solidFill>
                <a:srgbClr val="FFFFFF"/>
              </a:solidFill>
              <a:latin typeface="Arial"/>
              <a:ea typeface="Arial"/>
              <a:cs typeface="Arial"/>
              <a:sym typeface="Arial"/>
            </a:endParaRPr>
          </a:p>
        </p:txBody>
      </p:sp>
      <p:grpSp>
        <p:nvGrpSpPr>
          <p:cNvPr id="3805" name="Google Shape;3805;p44"/>
          <p:cNvGrpSpPr/>
          <p:nvPr/>
        </p:nvGrpSpPr>
        <p:grpSpPr>
          <a:xfrm>
            <a:off x="3241227" y="3813430"/>
            <a:ext cx="509388" cy="508710"/>
            <a:chOff x="3514800" y="5145975"/>
            <a:chExt cx="233525" cy="233225"/>
          </a:xfrm>
        </p:grpSpPr>
        <p:sp>
          <p:nvSpPr>
            <p:cNvPr id="3806" name="Google Shape;3806;p44"/>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7" name="Google Shape;3807;p44"/>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8" name="Google Shape;3808;p44"/>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9" name="Google Shape;3809;p44"/>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0" name="Google Shape;3810;p44"/>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1" name="Google Shape;3811;p44"/>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2" name="Google Shape;3812;p44"/>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3" name="Google Shape;3813;p44"/>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4" name="Google Shape;3814;p44"/>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5" name="Google Shape;3815;p44"/>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6" name="Google Shape;3816;p44"/>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7" name="Google Shape;3817;p44"/>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8" name="Google Shape;3818;p44"/>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19" name="Google Shape;3819;p44"/>
          <p:cNvGrpSpPr/>
          <p:nvPr/>
        </p:nvGrpSpPr>
        <p:grpSpPr>
          <a:xfrm>
            <a:off x="3930816" y="2321361"/>
            <a:ext cx="474294" cy="551291"/>
            <a:chOff x="4727025" y="1332775"/>
            <a:chExt cx="59900" cy="69625"/>
          </a:xfrm>
        </p:grpSpPr>
        <p:sp>
          <p:nvSpPr>
            <p:cNvPr id="3820" name="Google Shape;3820;p4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1" name="Google Shape;3821;p4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22" name="Google Shape;3822;p44"/>
          <p:cNvGrpSpPr/>
          <p:nvPr/>
        </p:nvGrpSpPr>
        <p:grpSpPr>
          <a:xfrm>
            <a:off x="4544472" y="2318491"/>
            <a:ext cx="555653" cy="557031"/>
            <a:chOff x="4820425" y="1329900"/>
            <a:chExt cx="70175" cy="70350"/>
          </a:xfrm>
        </p:grpSpPr>
        <p:sp>
          <p:nvSpPr>
            <p:cNvPr id="3823" name="Google Shape;3823;p4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4" name="Google Shape;3824;p4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5" name="Google Shape;3825;p4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6" name="Google Shape;3826;p4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27" name="Google Shape;3827;p44"/>
          <p:cNvGrpSpPr/>
          <p:nvPr/>
        </p:nvGrpSpPr>
        <p:grpSpPr>
          <a:xfrm>
            <a:off x="5236315" y="2330071"/>
            <a:ext cx="582574" cy="533871"/>
            <a:chOff x="4903200" y="1331525"/>
            <a:chExt cx="73575" cy="67425"/>
          </a:xfrm>
        </p:grpSpPr>
        <p:sp>
          <p:nvSpPr>
            <p:cNvPr id="3828" name="Google Shape;3828;p4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9" name="Google Shape;3829;p4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30" name="Google Shape;3830;p44"/>
          <p:cNvGrpSpPr/>
          <p:nvPr/>
        </p:nvGrpSpPr>
        <p:grpSpPr>
          <a:xfrm>
            <a:off x="3871628" y="3071012"/>
            <a:ext cx="592670" cy="532881"/>
            <a:chOff x="4721625" y="1420750"/>
            <a:chExt cx="74850" cy="67300"/>
          </a:xfrm>
        </p:grpSpPr>
        <p:sp>
          <p:nvSpPr>
            <p:cNvPr id="3831" name="Google Shape;3831;p44"/>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2" name="Google Shape;3832;p44"/>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3" name="Google Shape;3833;p44"/>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34" name="Google Shape;3834;p44"/>
          <p:cNvGrpSpPr/>
          <p:nvPr/>
        </p:nvGrpSpPr>
        <p:grpSpPr>
          <a:xfrm>
            <a:off x="4530318" y="3039736"/>
            <a:ext cx="583960" cy="565345"/>
            <a:chOff x="4815575" y="1416800"/>
            <a:chExt cx="73750" cy="71400"/>
          </a:xfrm>
        </p:grpSpPr>
        <p:sp>
          <p:nvSpPr>
            <p:cNvPr id="3835" name="Google Shape;3835;p4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6" name="Google Shape;3836;p4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7" name="Google Shape;3837;p4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38" name="Google Shape;3838;p44"/>
          <p:cNvGrpSpPr/>
          <p:nvPr/>
        </p:nvGrpSpPr>
        <p:grpSpPr>
          <a:xfrm>
            <a:off x="5230575" y="3056166"/>
            <a:ext cx="589898" cy="504970"/>
            <a:chOff x="4902475" y="1418875"/>
            <a:chExt cx="74500" cy="63775"/>
          </a:xfrm>
        </p:grpSpPr>
        <p:sp>
          <p:nvSpPr>
            <p:cNvPr id="3839" name="Google Shape;3839;p4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0" name="Google Shape;3840;p4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41" name="Google Shape;3841;p44"/>
          <p:cNvGrpSpPr/>
          <p:nvPr/>
        </p:nvGrpSpPr>
        <p:grpSpPr>
          <a:xfrm>
            <a:off x="4540315" y="3759284"/>
            <a:ext cx="563967" cy="567127"/>
            <a:chOff x="4818100" y="1507675"/>
            <a:chExt cx="71225" cy="71625"/>
          </a:xfrm>
        </p:grpSpPr>
        <p:sp>
          <p:nvSpPr>
            <p:cNvPr id="3842" name="Google Shape;3842;p4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3" name="Google Shape;3843;p4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4" name="Google Shape;3844;p4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5" name="Google Shape;3845;p4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46" name="Google Shape;3846;p44"/>
          <p:cNvGrpSpPr/>
          <p:nvPr/>
        </p:nvGrpSpPr>
        <p:grpSpPr>
          <a:xfrm>
            <a:off x="3853812" y="3773537"/>
            <a:ext cx="628301" cy="588505"/>
            <a:chOff x="4721450" y="1509475"/>
            <a:chExt cx="79350" cy="74325"/>
          </a:xfrm>
        </p:grpSpPr>
        <p:sp>
          <p:nvSpPr>
            <p:cNvPr id="3847" name="Google Shape;3847;p4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8" name="Google Shape;3848;p4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9" name="Google Shape;3849;p4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0" name="Google Shape;3850;p4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51" name="Google Shape;3851;p44"/>
          <p:cNvGrpSpPr/>
          <p:nvPr/>
        </p:nvGrpSpPr>
        <p:grpSpPr>
          <a:xfrm>
            <a:off x="5264821" y="3757899"/>
            <a:ext cx="557038" cy="562772"/>
            <a:chOff x="4906800" y="1507500"/>
            <a:chExt cx="70350" cy="71075"/>
          </a:xfrm>
        </p:grpSpPr>
        <p:sp>
          <p:nvSpPr>
            <p:cNvPr id="3852" name="Google Shape;3852;p4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3" name="Google Shape;3853;p4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4" name="Google Shape;3854;p4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5" name="Google Shape;3855;p4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6" name="Google Shape;3856;p4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57" name="Google Shape;3857;p44"/>
          <p:cNvGrpSpPr/>
          <p:nvPr/>
        </p:nvGrpSpPr>
        <p:grpSpPr>
          <a:xfrm>
            <a:off x="1891420" y="3817558"/>
            <a:ext cx="501629" cy="500442"/>
            <a:chOff x="2637425" y="5179000"/>
            <a:chExt cx="196725" cy="196275"/>
          </a:xfrm>
        </p:grpSpPr>
        <p:sp>
          <p:nvSpPr>
            <p:cNvPr id="3858" name="Google Shape;3858;p44"/>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9" name="Google Shape;3859;p44"/>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0" name="Google Shape;3860;p44"/>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1" name="Google Shape;3861;p44"/>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2" name="Google Shape;3862;p44"/>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3" name="Google Shape;3863;p44"/>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4" name="Google Shape;3864;p44"/>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5" name="Google Shape;3865;p44"/>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6" name="Google Shape;3866;p44"/>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7" name="Google Shape;3867;p44"/>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8" name="Google Shape;3868;p44"/>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9" name="Google Shape;3869;p44"/>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0" name="Google Shape;3870;p44"/>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1" name="Google Shape;3871;p44"/>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2" name="Google Shape;3872;p44"/>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3" name="Google Shape;3873;p44"/>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4" name="Google Shape;3874;p44"/>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5" name="Google Shape;3875;p44"/>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6" name="Google Shape;3876;p44"/>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7" name="Google Shape;3877;p44"/>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8" name="Google Shape;3878;p44"/>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9" name="Google Shape;3879;p44"/>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880" name="Google Shape;3880;p44"/>
          <p:cNvGrpSpPr/>
          <p:nvPr/>
        </p:nvGrpSpPr>
        <p:grpSpPr>
          <a:xfrm>
            <a:off x="2542810" y="3793250"/>
            <a:ext cx="509395" cy="509853"/>
            <a:chOff x="3231350" y="5179700"/>
            <a:chExt cx="194775" cy="194950"/>
          </a:xfrm>
        </p:grpSpPr>
        <p:sp>
          <p:nvSpPr>
            <p:cNvPr id="3881" name="Google Shape;3881;p44"/>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2" name="Google Shape;3882;p44"/>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3" name="Google Shape;3883;p44"/>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4" name="Google Shape;3884;p44"/>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5" name="Google Shape;3885;p44"/>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6" name="Google Shape;3886;p44"/>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7" name="Google Shape;3887;p44"/>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8" name="Google Shape;3888;p44"/>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9" name="Google Shape;3889;p44"/>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0" name="Google Shape;3890;p44"/>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1" name="Google Shape;3891;p44"/>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2" name="Google Shape;3892;p44"/>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3" name="Google Shape;3893;p44"/>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4" name="Google Shape;3894;p44"/>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5" name="Google Shape;3895;p44"/>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6" name="Google Shape;3896;p44"/>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7" name="Google Shape;3897;p44"/>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8" name="Google Shape;3898;p44"/>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9" name="Google Shape;3899;p44"/>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0" name="Google Shape;3900;p44"/>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1" name="Google Shape;3901;p44"/>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2" name="Google Shape;3902;p44"/>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3" name="Google Shape;3903;p44"/>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4" name="Google Shape;3904;p44"/>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5" name="Google Shape;3905;p44"/>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6" name="Google Shape;3906;p44"/>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7" name="Google Shape;3907;p44"/>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8" name="Google Shape;3908;p44"/>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9" name="Google Shape;3909;p44"/>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0" name="Google Shape;3910;p44"/>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1" name="Google Shape;3911;p44"/>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2" name="Google Shape;3912;p44"/>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3" name="Google Shape;3913;p44"/>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4" name="Google Shape;3914;p44"/>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5" name="Google Shape;3915;p44"/>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6" name="Google Shape;3916;p44"/>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7" name="Google Shape;3917;p44"/>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8" name="Google Shape;3918;p44"/>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9" name="Google Shape;3919;p44"/>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0" name="Google Shape;3920;p44"/>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1" name="Google Shape;3921;p44"/>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2" name="Google Shape;3922;p44"/>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3" name="Google Shape;3923;p44"/>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4" name="Google Shape;3924;p44"/>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5" name="Google Shape;3925;p44"/>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6" name="Google Shape;3926;p44"/>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7" name="Google Shape;3927;p44"/>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8" name="Google Shape;3928;p44"/>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9" name="Google Shape;3929;p44"/>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0" name="Google Shape;3930;p44"/>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1" name="Google Shape;3931;p44"/>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2" name="Google Shape;3932;p44"/>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3" name="Google Shape;3933;p44"/>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4" name="Google Shape;3934;p44"/>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5" name="Google Shape;3935;p44"/>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6" name="Google Shape;3936;p44"/>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7" name="Google Shape;3937;p44"/>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8" name="Google Shape;3938;p44"/>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9" name="Google Shape;3939;p44"/>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40" name="Google Shape;3940;p44"/>
          <p:cNvGrpSpPr/>
          <p:nvPr/>
        </p:nvGrpSpPr>
        <p:grpSpPr>
          <a:xfrm>
            <a:off x="1221144" y="2343029"/>
            <a:ext cx="508123" cy="507955"/>
            <a:chOff x="1897577" y="2802432"/>
            <a:chExt cx="492176" cy="492014"/>
          </a:xfrm>
        </p:grpSpPr>
        <p:sp>
          <p:nvSpPr>
            <p:cNvPr id="3941" name="Google Shape;3941;p4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2" name="Google Shape;3942;p4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3" name="Google Shape;3943;p4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4" name="Google Shape;3944;p4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5" name="Google Shape;3945;p4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6" name="Google Shape;3946;p4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7" name="Google Shape;3947;p4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8" name="Google Shape;3948;p4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9" name="Google Shape;3949;p4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0" name="Google Shape;3950;p4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1" name="Google Shape;3951;p44"/>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2" name="Google Shape;3952;p44"/>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53" name="Google Shape;3953;p44"/>
          <p:cNvGrpSpPr/>
          <p:nvPr/>
        </p:nvGrpSpPr>
        <p:grpSpPr>
          <a:xfrm>
            <a:off x="1888175" y="3096565"/>
            <a:ext cx="508118" cy="508066"/>
            <a:chOff x="2543222" y="2802319"/>
            <a:chExt cx="492172" cy="492122"/>
          </a:xfrm>
        </p:grpSpPr>
        <p:sp>
          <p:nvSpPr>
            <p:cNvPr id="3954" name="Google Shape;3954;p44"/>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5" name="Google Shape;3955;p44"/>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6" name="Google Shape;3956;p44"/>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7" name="Google Shape;3957;p44"/>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8" name="Google Shape;3958;p44"/>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9" name="Google Shape;3959;p44"/>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0" name="Google Shape;3960;p44"/>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1" name="Google Shape;3961;p44"/>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2" name="Google Shape;3962;p44"/>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3" name="Google Shape;3963;p44"/>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64" name="Google Shape;3964;p44"/>
          <p:cNvGrpSpPr/>
          <p:nvPr/>
        </p:nvGrpSpPr>
        <p:grpSpPr>
          <a:xfrm>
            <a:off x="3236954" y="2338040"/>
            <a:ext cx="517934" cy="517934"/>
            <a:chOff x="3736598" y="2170606"/>
            <a:chExt cx="404889" cy="404889"/>
          </a:xfrm>
        </p:grpSpPr>
        <p:sp>
          <p:nvSpPr>
            <p:cNvPr id="3965" name="Google Shape;3965;p4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6" name="Google Shape;3966;p4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7" name="Google Shape;3967;p4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8" name="Google Shape;3968;p4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69" name="Google Shape;3969;p44"/>
          <p:cNvGrpSpPr/>
          <p:nvPr/>
        </p:nvGrpSpPr>
        <p:grpSpPr>
          <a:xfrm>
            <a:off x="2504015" y="2338137"/>
            <a:ext cx="586986" cy="517740"/>
            <a:chOff x="3161917" y="2170682"/>
            <a:chExt cx="458870" cy="404737"/>
          </a:xfrm>
        </p:grpSpPr>
        <p:sp>
          <p:nvSpPr>
            <p:cNvPr id="3970" name="Google Shape;3970;p4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1" name="Google Shape;3971;p4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2" name="Google Shape;3972;p4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73" name="Google Shape;3973;p44"/>
          <p:cNvGrpSpPr/>
          <p:nvPr/>
        </p:nvGrpSpPr>
        <p:grpSpPr>
          <a:xfrm>
            <a:off x="2527036" y="3103432"/>
            <a:ext cx="540943" cy="517963"/>
            <a:chOff x="3179914" y="2889488"/>
            <a:chExt cx="422876" cy="404911"/>
          </a:xfrm>
        </p:grpSpPr>
        <p:sp>
          <p:nvSpPr>
            <p:cNvPr id="3974" name="Google Shape;3974;p4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5" name="Google Shape;3975;p4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6" name="Google Shape;3976;p4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7" name="Google Shape;3977;p4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8" name="Google Shape;3978;p4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9" name="Google Shape;3979;p4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80" name="Google Shape;3980;p44"/>
          <p:cNvGrpSpPr/>
          <p:nvPr/>
        </p:nvGrpSpPr>
        <p:grpSpPr>
          <a:xfrm>
            <a:off x="3227830" y="3103348"/>
            <a:ext cx="536180" cy="518047"/>
            <a:chOff x="3729467" y="2889422"/>
            <a:chExt cx="419153" cy="404977"/>
          </a:xfrm>
        </p:grpSpPr>
        <p:sp>
          <p:nvSpPr>
            <p:cNvPr id="3981" name="Google Shape;3981;p4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2" name="Google Shape;3982;p4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3" name="Google Shape;3983;p4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4" name="Google Shape;3984;p4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5" name="Google Shape;3985;p4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6" name="Google Shape;3986;p4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7" name="Google Shape;3987;p4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88" name="Google Shape;3988;p44"/>
          <p:cNvGrpSpPr/>
          <p:nvPr/>
        </p:nvGrpSpPr>
        <p:grpSpPr>
          <a:xfrm>
            <a:off x="1863396" y="2339914"/>
            <a:ext cx="557677" cy="514185"/>
            <a:chOff x="7135920" y="3403879"/>
            <a:chExt cx="882400" cy="813584"/>
          </a:xfrm>
        </p:grpSpPr>
        <p:sp>
          <p:nvSpPr>
            <p:cNvPr id="3989" name="Google Shape;3989;p44"/>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0" name="Google Shape;3990;p44"/>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1" name="Google Shape;3991;p44"/>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2" name="Google Shape;3992;p44"/>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3" name="Google Shape;3993;p44"/>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94" name="Google Shape;3994;p44"/>
          <p:cNvGrpSpPr/>
          <p:nvPr/>
        </p:nvGrpSpPr>
        <p:grpSpPr>
          <a:xfrm>
            <a:off x="1240921" y="3116367"/>
            <a:ext cx="468569" cy="468447"/>
            <a:chOff x="1286994" y="2840926"/>
            <a:chExt cx="453864" cy="453745"/>
          </a:xfrm>
        </p:grpSpPr>
        <p:sp>
          <p:nvSpPr>
            <p:cNvPr id="3995" name="Google Shape;3995;p44"/>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6" name="Google Shape;3996;p44"/>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7" name="Google Shape;3997;p44"/>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8" name="Google Shape;3998;p44"/>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9" name="Google Shape;3999;p44"/>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0" name="Google Shape;4000;p44"/>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1" name="Google Shape;4001;p44"/>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2" name="Google Shape;4002;p44"/>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3" name="Google Shape;4003;p44"/>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4" name="Google Shape;4004;p44"/>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05" name="Google Shape;4005;p44"/>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6" name="Google Shape;4006;p44"/>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7" name="Google Shape;4007;p44"/>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8" name="Google Shape;4008;p44"/>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09" name="Google Shape;4009;p44"/>
          <p:cNvGrpSpPr/>
          <p:nvPr/>
        </p:nvGrpSpPr>
        <p:grpSpPr>
          <a:xfrm>
            <a:off x="6871147" y="2602143"/>
            <a:ext cx="160636" cy="136535"/>
            <a:chOff x="4660325" y="1866850"/>
            <a:chExt cx="68350" cy="58100"/>
          </a:xfrm>
        </p:grpSpPr>
        <p:sp>
          <p:nvSpPr>
            <p:cNvPr id="4010" name="Google Shape;4010;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1" name="Google Shape;4011;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12" name="Google Shape;4012;p44"/>
          <p:cNvGrpSpPr/>
          <p:nvPr/>
        </p:nvGrpSpPr>
        <p:grpSpPr>
          <a:xfrm>
            <a:off x="7180081" y="2627170"/>
            <a:ext cx="156817" cy="86891"/>
            <a:chOff x="4791775" y="1877500"/>
            <a:chExt cx="66725" cy="36975"/>
          </a:xfrm>
        </p:grpSpPr>
        <p:sp>
          <p:nvSpPr>
            <p:cNvPr id="4013" name="Google Shape;4013;p4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4" name="Google Shape;4014;p4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15" name="Google Shape;4015;p44"/>
          <p:cNvGrpSpPr/>
          <p:nvPr/>
        </p:nvGrpSpPr>
        <p:grpSpPr>
          <a:xfrm>
            <a:off x="7490660" y="2627170"/>
            <a:ext cx="139896" cy="86891"/>
            <a:chOff x="4923925" y="1877500"/>
            <a:chExt cx="59525" cy="36975"/>
          </a:xfrm>
        </p:grpSpPr>
        <p:sp>
          <p:nvSpPr>
            <p:cNvPr id="4016" name="Google Shape;4016;p4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7" name="Google Shape;4017;p4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18" name="Google Shape;4018;p44"/>
          <p:cNvGrpSpPr/>
          <p:nvPr/>
        </p:nvGrpSpPr>
        <p:grpSpPr>
          <a:xfrm>
            <a:off x="7806821" y="2609780"/>
            <a:ext cx="136488" cy="121260"/>
            <a:chOff x="5058450" y="1870100"/>
            <a:chExt cx="58075" cy="51600"/>
          </a:xfrm>
        </p:grpSpPr>
        <p:sp>
          <p:nvSpPr>
            <p:cNvPr id="4019" name="Google Shape;4019;p4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0" name="Google Shape;4020;p4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21" name="Google Shape;4021;p44"/>
          <p:cNvGrpSpPr/>
          <p:nvPr/>
        </p:nvGrpSpPr>
        <p:grpSpPr>
          <a:xfrm>
            <a:off x="7226262" y="3067854"/>
            <a:ext cx="97533" cy="103870"/>
            <a:chOff x="4811425" y="2065025"/>
            <a:chExt cx="41500" cy="44200"/>
          </a:xfrm>
        </p:grpSpPr>
        <p:sp>
          <p:nvSpPr>
            <p:cNvPr id="4022" name="Google Shape;4022;p4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3" name="Google Shape;4023;p4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24" name="Google Shape;4024;p44"/>
          <p:cNvGrpSpPr/>
          <p:nvPr/>
        </p:nvGrpSpPr>
        <p:grpSpPr>
          <a:xfrm>
            <a:off x="7504644" y="3067854"/>
            <a:ext cx="116629" cy="103459"/>
            <a:chOff x="4929875" y="2065025"/>
            <a:chExt cx="49625" cy="44025"/>
          </a:xfrm>
        </p:grpSpPr>
        <p:sp>
          <p:nvSpPr>
            <p:cNvPr id="4025" name="Google Shape;4025;p4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6" name="Google Shape;4026;p4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27" name="Google Shape;4027;p44"/>
          <p:cNvGrpSpPr/>
          <p:nvPr/>
        </p:nvGrpSpPr>
        <p:grpSpPr>
          <a:xfrm>
            <a:off x="7866692" y="3070968"/>
            <a:ext cx="67745" cy="97643"/>
            <a:chOff x="5083925" y="2066350"/>
            <a:chExt cx="28825" cy="41550"/>
          </a:xfrm>
        </p:grpSpPr>
        <p:sp>
          <p:nvSpPr>
            <p:cNvPr id="4028" name="Google Shape;4028;p4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9" name="Google Shape;4029;p4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30" name="Google Shape;4030;p44"/>
          <p:cNvGrpSpPr/>
          <p:nvPr/>
        </p:nvGrpSpPr>
        <p:grpSpPr>
          <a:xfrm>
            <a:off x="6869855" y="3086067"/>
            <a:ext cx="174679" cy="67445"/>
            <a:chOff x="4659775" y="2072775"/>
            <a:chExt cx="74325" cy="28700"/>
          </a:xfrm>
        </p:grpSpPr>
        <p:sp>
          <p:nvSpPr>
            <p:cNvPr id="4031" name="Google Shape;4031;p4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2" name="Google Shape;4032;p4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3" name="Google Shape;4033;p4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34" name="Google Shape;4034;p44"/>
          <p:cNvGrpSpPr/>
          <p:nvPr/>
        </p:nvGrpSpPr>
        <p:grpSpPr>
          <a:xfrm>
            <a:off x="6876200" y="2859820"/>
            <a:ext cx="161517" cy="86069"/>
            <a:chOff x="4662475" y="1976500"/>
            <a:chExt cx="68725" cy="36625"/>
          </a:xfrm>
        </p:grpSpPr>
        <p:sp>
          <p:nvSpPr>
            <p:cNvPr id="4035" name="Google Shape;4035;p4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6" name="Google Shape;4036;p4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7" name="Google Shape;4037;p4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38" name="Google Shape;4038;p44"/>
          <p:cNvGrpSpPr/>
          <p:nvPr/>
        </p:nvGrpSpPr>
        <p:grpSpPr>
          <a:xfrm>
            <a:off x="7800005" y="2852183"/>
            <a:ext cx="155583" cy="100874"/>
            <a:chOff x="5055550" y="1973250"/>
            <a:chExt cx="66200" cy="42925"/>
          </a:xfrm>
        </p:grpSpPr>
        <p:sp>
          <p:nvSpPr>
            <p:cNvPr id="4039" name="Google Shape;4039;p44"/>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0" name="Google Shape;4040;p44"/>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1" name="Google Shape;4041;p44"/>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42" name="Google Shape;4042;p44"/>
          <p:cNvGrpSpPr/>
          <p:nvPr/>
        </p:nvGrpSpPr>
        <p:grpSpPr>
          <a:xfrm>
            <a:off x="7481788" y="2863052"/>
            <a:ext cx="161047" cy="79430"/>
            <a:chOff x="4920150" y="1977875"/>
            <a:chExt cx="68525" cy="33800"/>
          </a:xfrm>
        </p:grpSpPr>
        <p:sp>
          <p:nvSpPr>
            <p:cNvPr id="4043" name="Google Shape;4043;p4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4" name="Google Shape;4044;p4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5" name="Google Shape;4045;p4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46" name="Google Shape;4046;p44"/>
          <p:cNvGrpSpPr/>
          <p:nvPr/>
        </p:nvGrpSpPr>
        <p:grpSpPr>
          <a:xfrm>
            <a:off x="7183430" y="2869514"/>
            <a:ext cx="163221" cy="66622"/>
            <a:chOff x="4793200" y="1980625"/>
            <a:chExt cx="69450" cy="28350"/>
          </a:xfrm>
        </p:grpSpPr>
        <p:sp>
          <p:nvSpPr>
            <p:cNvPr id="4047" name="Google Shape;4047;p44"/>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8" name="Google Shape;4048;p44"/>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9" name="Google Shape;4049;p44"/>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50" name="Google Shape;4050;p44"/>
          <p:cNvGrpSpPr/>
          <p:nvPr/>
        </p:nvGrpSpPr>
        <p:grpSpPr>
          <a:xfrm>
            <a:off x="6909279" y="3292397"/>
            <a:ext cx="120800" cy="123375"/>
            <a:chOff x="4676550" y="2160575"/>
            <a:chExt cx="51400" cy="52500"/>
          </a:xfrm>
        </p:grpSpPr>
        <p:sp>
          <p:nvSpPr>
            <p:cNvPr id="4051" name="Google Shape;4051;p4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2" name="Google Shape;4052;p4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3" name="Google Shape;4053;p4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54" name="Google Shape;4054;p44"/>
          <p:cNvGrpSpPr/>
          <p:nvPr/>
        </p:nvGrpSpPr>
        <p:grpSpPr>
          <a:xfrm>
            <a:off x="7124969" y="3299212"/>
            <a:ext cx="140307" cy="109804"/>
            <a:chOff x="4768325" y="2163475"/>
            <a:chExt cx="59700" cy="46725"/>
          </a:xfrm>
        </p:grpSpPr>
        <p:sp>
          <p:nvSpPr>
            <p:cNvPr id="4055" name="Google Shape;4055;p4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6" name="Google Shape;4056;p4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57" name="Google Shape;4057;p44"/>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8" name="Google Shape;4058;p44"/>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9" name="Google Shape;4059;p44"/>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0" name="Google Shape;4060;p44"/>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1" name="Google Shape;4061;p44"/>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2" name="Google Shape;4062;p44"/>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3" name="Google Shape;4063;p44"/>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4" name="Google Shape;4064;p44"/>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5" name="Google Shape;4065;p44"/>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6" name="Google Shape;4066;p44"/>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7" name="Google Shape;4067;p44"/>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68" name="Google Shape;4068;p44"/>
          <p:cNvGrpSpPr/>
          <p:nvPr/>
        </p:nvGrpSpPr>
        <p:grpSpPr>
          <a:xfrm>
            <a:off x="7125556" y="3511828"/>
            <a:ext cx="108814" cy="103106"/>
            <a:chOff x="4768575" y="2253950"/>
            <a:chExt cx="46300" cy="43875"/>
          </a:xfrm>
        </p:grpSpPr>
        <p:sp>
          <p:nvSpPr>
            <p:cNvPr id="4069" name="Google Shape;4069;p4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0" name="Google Shape;4070;p4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71" name="Google Shape;4071;p44"/>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72" name="Google Shape;4072;p44"/>
          <p:cNvGrpSpPr/>
          <p:nvPr/>
        </p:nvGrpSpPr>
        <p:grpSpPr>
          <a:xfrm>
            <a:off x="7577559" y="3933124"/>
            <a:ext cx="114043" cy="141118"/>
            <a:chOff x="4960900" y="2433225"/>
            <a:chExt cx="48525" cy="60050"/>
          </a:xfrm>
        </p:grpSpPr>
        <p:sp>
          <p:nvSpPr>
            <p:cNvPr id="4073" name="Google Shape;4073;p4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4" name="Google Shape;4074;p4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75" name="Google Shape;4075;p44"/>
          <p:cNvGrpSpPr/>
          <p:nvPr/>
        </p:nvGrpSpPr>
        <p:grpSpPr>
          <a:xfrm>
            <a:off x="7326499" y="4154964"/>
            <a:ext cx="131611" cy="138768"/>
            <a:chOff x="4854075" y="2527625"/>
            <a:chExt cx="56000" cy="59050"/>
          </a:xfrm>
        </p:grpSpPr>
        <p:sp>
          <p:nvSpPr>
            <p:cNvPr id="4076" name="Google Shape;4076;p4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7" name="Google Shape;4077;p4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78" name="Google Shape;4078;p44"/>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9" name="Google Shape;4079;p44"/>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0" name="Google Shape;4080;p44"/>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81" name="Google Shape;4081;p44"/>
          <p:cNvGrpSpPr/>
          <p:nvPr/>
        </p:nvGrpSpPr>
        <p:grpSpPr>
          <a:xfrm>
            <a:off x="7809758" y="3701767"/>
            <a:ext cx="95829" cy="155159"/>
            <a:chOff x="5059700" y="2334775"/>
            <a:chExt cx="40775" cy="66025"/>
          </a:xfrm>
        </p:grpSpPr>
        <p:sp>
          <p:nvSpPr>
            <p:cNvPr id="4082" name="Google Shape;4082;p4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3" name="Google Shape;4083;p4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4" name="Google Shape;4084;p4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5" name="Google Shape;4085;p4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6" name="Google Shape;4086;p4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7" name="Google Shape;4087;p4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8" name="Google Shape;4088;p4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9" name="Google Shape;4089;p4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0" name="Google Shape;4090;p4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091" name="Google Shape;4091;p44"/>
          <p:cNvGrpSpPr/>
          <p:nvPr/>
        </p:nvGrpSpPr>
        <p:grpSpPr>
          <a:xfrm>
            <a:off x="7573328" y="3486918"/>
            <a:ext cx="84372" cy="153338"/>
            <a:chOff x="4959100" y="2243350"/>
            <a:chExt cx="35900" cy="65250"/>
          </a:xfrm>
        </p:grpSpPr>
        <p:sp>
          <p:nvSpPr>
            <p:cNvPr id="4092" name="Google Shape;4092;p44"/>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3" name="Google Shape;4093;p44"/>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4" name="Google Shape;4094;p44"/>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5" name="Google Shape;4095;p44"/>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6" name="Google Shape;4096;p44"/>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7" name="Google Shape;4097;p44"/>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8" name="Google Shape;4098;p44"/>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9" name="Google Shape;4099;p44"/>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0" name="Google Shape;4100;p44"/>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1" name="Google Shape;4101;p44"/>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2" name="Google Shape;4102;p44"/>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3" name="Google Shape;4103;p44"/>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4" name="Google Shape;4104;p44"/>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5" name="Google Shape;4105;p44"/>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6" name="Google Shape;4106;p44"/>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7" name="Google Shape;4107;p44"/>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08" name="Google Shape;4108;p44"/>
          <p:cNvGrpSpPr/>
          <p:nvPr/>
        </p:nvGrpSpPr>
        <p:grpSpPr>
          <a:xfrm>
            <a:off x="7758054" y="3926309"/>
            <a:ext cx="178498" cy="154747"/>
            <a:chOff x="5037700" y="2430325"/>
            <a:chExt cx="75950" cy="65850"/>
          </a:xfrm>
        </p:grpSpPr>
        <p:sp>
          <p:nvSpPr>
            <p:cNvPr id="4109" name="Google Shape;4109;p4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0" name="Google Shape;4110;p4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11" name="Google Shape;4111;p44"/>
          <p:cNvGrpSpPr/>
          <p:nvPr/>
        </p:nvGrpSpPr>
        <p:grpSpPr>
          <a:xfrm>
            <a:off x="7098294" y="3718275"/>
            <a:ext cx="216160" cy="122024"/>
            <a:chOff x="4756975" y="2341800"/>
            <a:chExt cx="91975" cy="51925"/>
          </a:xfrm>
        </p:grpSpPr>
        <p:sp>
          <p:nvSpPr>
            <p:cNvPr id="4112" name="Google Shape;4112;p4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3" name="Google Shape;4113;p4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4" name="Google Shape;4114;p4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5" name="Google Shape;4115;p4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6" name="Google Shape;4116;p4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7" name="Google Shape;4117;p4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8" name="Google Shape;4118;p4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9" name="Google Shape;4119;p4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0" name="Google Shape;4120;p4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1" name="Google Shape;4121;p4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2" name="Google Shape;4122;p4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3" name="Google Shape;4123;p4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4" name="Google Shape;4124;p4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5" name="Google Shape;4125;p4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6" name="Google Shape;4126;p4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7" name="Google Shape;4127;p4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8" name="Google Shape;4128;p4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9" name="Google Shape;4129;p4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0" name="Google Shape;4130;p4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1" name="Google Shape;4131;p4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32" name="Google Shape;4132;p44"/>
          <p:cNvGrpSpPr/>
          <p:nvPr/>
        </p:nvGrpSpPr>
        <p:grpSpPr>
          <a:xfrm>
            <a:off x="7536841" y="4128468"/>
            <a:ext cx="231906" cy="191995"/>
            <a:chOff x="4943575" y="2516350"/>
            <a:chExt cx="98675" cy="81700"/>
          </a:xfrm>
        </p:grpSpPr>
        <p:sp>
          <p:nvSpPr>
            <p:cNvPr id="4133" name="Google Shape;4133;p4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4" name="Google Shape;4134;p4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5" name="Google Shape;4135;p4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6" name="Google Shape;4136;p4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7" name="Google Shape;4137;p4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8" name="Google Shape;4138;p4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9" name="Google Shape;4139;p4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0" name="Google Shape;4140;p4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1" name="Google Shape;4141;p4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2" name="Google Shape;4142;p4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3" name="Google Shape;4143;p4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4" name="Google Shape;4144;p4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5" name="Google Shape;4145;p4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6" name="Google Shape;4146;p4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7" name="Google Shape;4147;p4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8" name="Google Shape;4148;p4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9" name="Google Shape;4149;p4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0" name="Google Shape;4150;p4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1" name="Google Shape;4151;p4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2" name="Google Shape;4152;p4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3" name="Google Shape;4153;p4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4" name="Google Shape;4154;p4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5" name="Google Shape;4155;p4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6" name="Google Shape;4156;p4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7" name="Google Shape;4157;p4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8" name="Google Shape;4158;p4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9" name="Google Shape;4159;p4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0" name="Google Shape;4160;p4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1" name="Google Shape;4161;p4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2" name="Google Shape;4162;p4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3" name="Google Shape;4163;p4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4" name="Google Shape;4164;p4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5" name="Google Shape;4165;p4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6" name="Google Shape;4166;p4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7" name="Google Shape;4167;p4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8" name="Google Shape;4168;p4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9" name="Google Shape;4169;p4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0" name="Google Shape;4170;p4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1" name="Google Shape;4171;p4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2" name="Google Shape;4172;p4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3" name="Google Shape;4173;p4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4" name="Google Shape;4174;p4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5" name="Google Shape;4175;p4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6" name="Google Shape;4176;p4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7" name="Google Shape;4177;p4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8" name="Google Shape;4178;p4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9" name="Google Shape;4179;p4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0" name="Google Shape;4180;p4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1" name="Google Shape;4181;p4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2" name="Google Shape;4182;p4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3" name="Google Shape;4183;p4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4" name="Google Shape;4184;p4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5" name="Google Shape;4185;p4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6" name="Google Shape;4186;p4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7" name="Google Shape;4187;p4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8" name="Google Shape;4188;p4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9" name="Google Shape;4189;p4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0" name="Google Shape;4190;p4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1" name="Google Shape;4191;p4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2" name="Google Shape;4192;p4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3" name="Google Shape;4193;p4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4" name="Google Shape;4194;p4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5" name="Google Shape;4195;p4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6" name="Google Shape;4196;p4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7" name="Google Shape;4197;p4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8" name="Google Shape;4198;p4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9" name="Google Shape;4199;p4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0" name="Google Shape;4200;p4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1" name="Google Shape;4201;p4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2" name="Google Shape;4202;p4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3" name="Google Shape;4203;p4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4" name="Google Shape;4204;p4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5" name="Google Shape;4205;p4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6" name="Google Shape;4206;p4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7" name="Google Shape;4207;p4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8" name="Google Shape;4208;p4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9" name="Google Shape;4209;p4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0" name="Google Shape;4210;p4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11" name="Google Shape;4211;p44"/>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2" name="Google Shape;4212;p44"/>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3" name="Google Shape;4213;p44"/>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4" name="Google Shape;4214;p44"/>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5" name="Google Shape;4215;p44"/>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6" name="Google Shape;4216;p44"/>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7" name="Google Shape;4217;p44"/>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8" name="Google Shape;4218;p44"/>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9" name="Google Shape;4219;p44"/>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0" name="Google Shape;4220;p44"/>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1" name="Google Shape;4221;p44"/>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2" name="Google Shape;4222;p44"/>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3" name="Google Shape;4223;p44"/>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4" name="Google Shape;4224;p44"/>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5" name="Google Shape;4225;p44"/>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6" name="Google Shape;4226;p44"/>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7" name="Google Shape;4227;p44"/>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8" name="Google Shape;4228;p44"/>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9" name="Google Shape;4229;p44"/>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0" name="Google Shape;4230;p44"/>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1" name="Google Shape;4231;p44"/>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2" name="Google Shape;4232;p44"/>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3" name="Google Shape;4233;p44"/>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234" name="Google Shape;4234;p44"/>
          <p:cNvGrpSpPr/>
          <p:nvPr/>
        </p:nvGrpSpPr>
        <p:grpSpPr>
          <a:xfrm>
            <a:off x="1225886" y="3778145"/>
            <a:ext cx="505303" cy="503968"/>
            <a:chOff x="1190625" y="238125"/>
            <a:chExt cx="5252625" cy="5238750"/>
          </a:xfrm>
        </p:grpSpPr>
        <p:sp>
          <p:nvSpPr>
            <p:cNvPr id="4235" name="Google Shape;4235;p44"/>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6" name="Google Shape;4236;p44"/>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7" name="Google Shape;4237;p44"/>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8" name="Google Shape;4238;p44"/>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9" name="Google Shape;4239;p44"/>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0" name="Google Shape;4240;p44"/>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1" name="Google Shape;4241;p44"/>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2" name="Google Shape;4242;p44"/>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3" name="Google Shape;4243;p44"/>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4" name="Google Shape;4244;p44"/>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5" name="Google Shape;4245;p44"/>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6" name="Google Shape;4246;p44"/>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7" name="Google Shape;4247;p44"/>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8" name="Google Shape;4248;p44"/>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9" name="Google Shape;4249;p44"/>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0" name="Google Shape;4250;p44"/>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1" name="Google Shape;4251;p44"/>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2" name="Google Shape;4252;p44"/>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3" name="Google Shape;4253;p44"/>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4" name="Google Shape;4254;p44"/>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5" name="Google Shape;4255;p44"/>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6" name="Google Shape;4256;p44"/>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7" name="Google Shape;4257;p44"/>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8" name="Google Shape;4258;p44"/>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9" name="Google Shape;4259;p44"/>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0" name="Google Shape;4260;p44"/>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1" name="Google Shape;4261;p44"/>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2" name="Google Shape;4262;p44"/>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3" name="Google Shape;4263;p44"/>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4" name="Google Shape;4264;p44"/>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5" name="Google Shape;4265;p44"/>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6" name="Google Shape;4266;p44"/>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7" name="Google Shape;4267;p44"/>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8" name="Google Shape;4268;p44"/>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9" name="Google Shape;4269;p44"/>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0" name="Google Shape;4270;p44"/>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1" name="Google Shape;4271;p44"/>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2" name="Google Shape;4272;p44"/>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3" name="Google Shape;4273;p44"/>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4" name="Google Shape;4274;p44"/>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5" name="Google Shape;4275;p44"/>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6" name="Google Shape;4276;p44"/>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7" name="Google Shape;4277;p44"/>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8" name="Google Shape;4278;p44"/>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9" name="Google Shape;4279;p44"/>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0" name="Google Shape;4280;p44"/>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1" name="Google Shape;4281;p44"/>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2" name="Google Shape;4282;p44"/>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3" name="Google Shape;4283;p44"/>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4" name="Google Shape;4284;p44"/>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5" name="Google Shape;4285;p44"/>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6" name="Google Shape;4286;p44"/>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7" name="Google Shape;4287;p44"/>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8" name="Google Shape;4288;p44"/>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9" name="Google Shape;4289;p44"/>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0" name="Google Shape;4290;p44"/>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1" name="Google Shape;4291;p44"/>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2" name="Google Shape;4292;p44"/>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3" name="Google Shape;4293;p44"/>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4" name="Google Shape;4294;p44"/>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5" name="Google Shape;4295;p44"/>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6" name="Google Shape;4296;p44"/>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7" name="Google Shape;4297;p44"/>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8" name="Google Shape;4298;p44"/>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9" name="Google Shape;4299;p44"/>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0" name="Google Shape;4300;p44"/>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1" name="Google Shape;4301;p44"/>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2" name="Google Shape;4302;p44"/>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3" name="Google Shape;4303;p44"/>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4" name="Google Shape;4304;p44"/>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5" name="Google Shape;4305;p44"/>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6" name="Google Shape;4306;p44"/>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7" name="Google Shape;4307;p44"/>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8" name="Google Shape;4308;p44"/>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9" name="Google Shape;4309;p44"/>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0" name="Google Shape;4310;p44"/>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1" name="Google Shape;4311;p44"/>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2" name="Google Shape;4312;p44"/>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3" name="Google Shape;4313;p44"/>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4" name="Google Shape;4314;p44"/>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5" name="Google Shape;4315;p44"/>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6" name="Google Shape;4316;p44"/>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7" name="Google Shape;4317;p44"/>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8" name="Google Shape;4318;p44"/>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9" name="Google Shape;4319;p44"/>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0" name="Google Shape;4320;p44"/>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1" name="Google Shape;4321;p44"/>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2" name="Google Shape;4322;p44"/>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3" name="Google Shape;4323;p44"/>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4" name="Google Shape;4324;p44"/>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5" name="Google Shape;4325;p44"/>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6" name="Google Shape;4326;p44"/>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7" name="Google Shape;4327;p44"/>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8" name="Google Shape;4328;p44"/>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9" name="Google Shape;4329;p44"/>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0" name="Google Shape;4330;p44"/>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1" name="Google Shape;4331;p44"/>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2" name="Google Shape;4332;p44"/>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3" name="Google Shape;4333;p44"/>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4" name="Google Shape;4334;p44"/>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5" name="Google Shape;4335;p44"/>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6" name="Google Shape;4336;p44"/>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7" name="Google Shape;4337;p44"/>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8" name="Google Shape;4338;p44"/>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9" name="Google Shape;4339;p44"/>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0" name="Google Shape;4340;p44"/>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1" name="Google Shape;4341;p44"/>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2" name="Google Shape;4342;p44"/>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3" name="Google Shape;4343;p44"/>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4" name="Google Shape;4344;p44"/>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5" name="Google Shape;4345;p44"/>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6" name="Google Shape;4346;p44"/>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7" name="Google Shape;4347;p44"/>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8" name="Google Shape;4348;p44"/>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9" name="Google Shape;4349;p44"/>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0" name="Google Shape;4350;p44"/>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1" name="Google Shape;4351;p44"/>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2" name="Google Shape;4352;p44"/>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3" name="Google Shape;4353;p44"/>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4" name="Google Shape;4354;p44"/>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5" name="Google Shape;4355;p44"/>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6" name="Google Shape;4356;p44"/>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7" name="Google Shape;4357;p44"/>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8" name="Google Shape;4358;p44"/>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9" name="Google Shape;4359;p44"/>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0" name="Google Shape;4360;p44"/>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1" name="Google Shape;4361;p44"/>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2" name="Google Shape;4362;p44"/>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3" name="Google Shape;4363;p44"/>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4" name="Google Shape;4364;p44"/>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5" name="Google Shape;4365;p44"/>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6" name="Google Shape;4366;p44"/>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7" name="Google Shape;4367;p44"/>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8" name="Google Shape;4368;p44"/>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9" name="Google Shape;4369;p44"/>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0" name="Google Shape;4370;p44"/>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1" name="Google Shape;4371;p44"/>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2" name="Google Shape;4372;p44"/>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3" name="Google Shape;4373;p44"/>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4" name="Google Shape;4374;p44"/>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5" name="Google Shape;4375;p44"/>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6" name="Google Shape;4376;p44"/>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7" name="Google Shape;4377;p44"/>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8" name="Google Shape;4378;p44"/>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9" name="Google Shape;4379;p44"/>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0" name="Google Shape;4380;p44"/>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1" name="Google Shape;4381;p44"/>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2" name="Google Shape;4382;p44"/>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3" name="Google Shape;4383;p44"/>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4" name="Google Shape;4384;p44"/>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5" name="Google Shape;4385;p44"/>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6" name="Google Shape;4386;p44"/>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7" name="Google Shape;4387;p44"/>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8" name="Google Shape;4388;p44"/>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9" name="Google Shape;4389;p44"/>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0" name="Google Shape;4390;p44"/>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1" name="Google Shape;4391;p44"/>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2" name="Google Shape;4392;p44"/>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3" name="Google Shape;4393;p44"/>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4" name="Google Shape;4394;p44"/>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5" name="Google Shape;4395;p44"/>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6" name="Google Shape;4396;p44"/>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7" name="Google Shape;4397;p44"/>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8" name="Google Shape;4398;p44"/>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9" name="Google Shape;4399;p44"/>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0" name="Google Shape;4400;p44"/>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1" name="Google Shape;4401;p44"/>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2" name="Google Shape;4402;p44"/>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3" name="Google Shape;4403;p44"/>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4" name="Google Shape;4404;p44"/>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5" name="Google Shape;4405;p44"/>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6" name="Google Shape;4406;p44"/>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7" name="Google Shape;4407;p44"/>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8" name="Google Shape;4408;p44"/>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9" name="Google Shape;4409;p44"/>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0" name="Google Shape;4410;p44"/>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1" name="Google Shape;4411;p44"/>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2" name="Google Shape;4412;p44"/>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3" name="Google Shape;4413;p44"/>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4" name="Google Shape;4414;p44"/>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18"/>
        <p:cNvGrpSpPr/>
        <p:nvPr/>
      </p:nvGrpSpPr>
      <p:grpSpPr>
        <a:xfrm>
          <a:off x="0" y="0"/>
          <a:ext cx="0" cy="0"/>
          <a:chOff x="0" y="0"/>
          <a:chExt cx="0" cy="0"/>
        </a:xfrm>
      </p:grpSpPr>
      <p:sp>
        <p:nvSpPr>
          <p:cNvPr id="4419" name="Google Shape;4419;p4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dirty="0">
              <a:solidFill>
                <a:srgbClr val="FFFFFF"/>
              </a:solidFill>
              <a:latin typeface="Arial"/>
              <a:ea typeface="Arial"/>
              <a:cs typeface="Arial"/>
              <a:sym typeface="Arial"/>
            </a:endParaRPr>
          </a:p>
        </p:txBody>
      </p:sp>
      <p:sp>
        <p:nvSpPr>
          <p:cNvPr id="4420" name="Google Shape;4420;p4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dirty="0">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dirty="0">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r>
              <a:rPr lang="es">
                <a:solidFill>
                  <a:srgbClr val="435D74"/>
                </a:solidFill>
                <a:latin typeface="Arial"/>
                <a:ea typeface="Arial"/>
                <a:cs typeface="Arial"/>
                <a:sym typeface="Arial"/>
              </a:rPr>
              <a:t/>
            </a:r>
            <a:br>
              <a:rPr lang="es">
                <a:solidFill>
                  <a:srgbClr val="435D74"/>
                </a:solidFill>
                <a:latin typeface="Arial"/>
                <a:ea typeface="Arial"/>
                <a:cs typeface="Arial"/>
                <a:sym typeface="Arial"/>
              </a:rPr>
            </a:br>
            <a:endParaRPr dirty="0">
              <a:solidFill>
                <a:srgbClr val="435D74"/>
              </a:solidFill>
              <a:latin typeface="Arial"/>
              <a:ea typeface="Arial"/>
              <a:cs typeface="Arial"/>
              <a:sym typeface="Arial"/>
            </a:endParaRPr>
          </a:p>
        </p:txBody>
      </p:sp>
      <p:grpSp>
        <p:nvGrpSpPr>
          <p:cNvPr id="4421" name="Google Shape;4421;p45"/>
          <p:cNvGrpSpPr/>
          <p:nvPr/>
        </p:nvGrpSpPr>
        <p:grpSpPr>
          <a:xfrm>
            <a:off x="1464938" y="2167205"/>
            <a:ext cx="230686" cy="202772"/>
            <a:chOff x="898875" y="244725"/>
            <a:chExt cx="481800" cy="423500"/>
          </a:xfrm>
        </p:grpSpPr>
        <p:sp>
          <p:nvSpPr>
            <p:cNvPr id="4422" name="Google Shape;4422;p45"/>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23" name="Google Shape;4423;p45"/>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24" name="Google Shape;4424;p45"/>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25" name="Google Shape;4425;p45"/>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26" name="Google Shape;4426;p45"/>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27" name="Google Shape;4427;p45"/>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28" name="Google Shape;4428;p45"/>
          <p:cNvGrpSpPr/>
          <p:nvPr/>
        </p:nvGrpSpPr>
        <p:grpSpPr>
          <a:xfrm>
            <a:off x="1763045" y="2153243"/>
            <a:ext cx="202760" cy="230698"/>
            <a:chOff x="1529350" y="258825"/>
            <a:chExt cx="423475" cy="481825"/>
          </a:xfrm>
        </p:grpSpPr>
        <p:sp>
          <p:nvSpPr>
            <p:cNvPr id="4429" name="Google Shape;4429;p45"/>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30" name="Google Shape;4430;p45"/>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31" name="Google Shape;4431;p45"/>
          <p:cNvGrpSpPr/>
          <p:nvPr/>
        </p:nvGrpSpPr>
        <p:grpSpPr>
          <a:xfrm>
            <a:off x="2030275" y="2207760"/>
            <a:ext cx="231811" cy="121663"/>
            <a:chOff x="2084325" y="363300"/>
            <a:chExt cx="484150" cy="254100"/>
          </a:xfrm>
        </p:grpSpPr>
        <p:sp>
          <p:nvSpPr>
            <p:cNvPr id="4432" name="Google Shape;4432;p45"/>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33" name="Google Shape;4433;p45"/>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34" name="Google Shape;4434;p45"/>
          <p:cNvGrpSpPr/>
          <p:nvPr/>
        </p:nvGrpSpPr>
        <p:grpSpPr>
          <a:xfrm>
            <a:off x="2335803" y="2153243"/>
            <a:ext cx="202760" cy="230698"/>
            <a:chOff x="2707500" y="249400"/>
            <a:chExt cx="423475" cy="481825"/>
          </a:xfrm>
        </p:grpSpPr>
        <p:sp>
          <p:nvSpPr>
            <p:cNvPr id="4435" name="Google Shape;4435;p45"/>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36" name="Google Shape;4436;p45"/>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37" name="Google Shape;4437;p45"/>
          <p:cNvGrpSpPr/>
          <p:nvPr/>
        </p:nvGrpSpPr>
        <p:grpSpPr>
          <a:xfrm>
            <a:off x="2617068" y="2153465"/>
            <a:ext cx="207668" cy="230255"/>
            <a:chOff x="3300325" y="249875"/>
            <a:chExt cx="433725" cy="480900"/>
          </a:xfrm>
        </p:grpSpPr>
        <p:sp>
          <p:nvSpPr>
            <p:cNvPr id="4438" name="Google Shape;4438;p45"/>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39" name="Google Shape;4439;p45"/>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40" name="Google Shape;4440;p45"/>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41" name="Google Shape;4441;p45"/>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42" name="Google Shape;4442;p45"/>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43" name="Google Shape;4443;p45"/>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44" name="Google Shape;4444;p45"/>
          <p:cNvGrpSpPr/>
          <p:nvPr/>
        </p:nvGrpSpPr>
        <p:grpSpPr>
          <a:xfrm>
            <a:off x="2881653" y="2153411"/>
            <a:ext cx="239603" cy="230363"/>
            <a:chOff x="3854700" y="249750"/>
            <a:chExt cx="500425" cy="481125"/>
          </a:xfrm>
        </p:grpSpPr>
        <p:sp>
          <p:nvSpPr>
            <p:cNvPr id="4445" name="Google Shape;4445;p45"/>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46" name="Google Shape;4446;p45"/>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47" name="Google Shape;4447;p45"/>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48" name="Google Shape;4448;p45"/>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49" name="Google Shape;4449;p45"/>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50" name="Google Shape;4450;p45"/>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51" name="Google Shape;4451;p45"/>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52" name="Google Shape;4452;p45"/>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53" name="Google Shape;4453;p45"/>
          <p:cNvGrpSpPr/>
          <p:nvPr/>
        </p:nvGrpSpPr>
        <p:grpSpPr>
          <a:xfrm>
            <a:off x="3165892" y="2153411"/>
            <a:ext cx="239603" cy="230363"/>
            <a:chOff x="4447550" y="249750"/>
            <a:chExt cx="500425" cy="481125"/>
          </a:xfrm>
        </p:grpSpPr>
        <p:sp>
          <p:nvSpPr>
            <p:cNvPr id="4454" name="Google Shape;4454;p45"/>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55" name="Google Shape;4455;p45"/>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56" name="Google Shape;4456;p45"/>
          <p:cNvGrpSpPr/>
          <p:nvPr/>
        </p:nvGrpSpPr>
        <p:grpSpPr>
          <a:xfrm>
            <a:off x="3457757" y="2153243"/>
            <a:ext cx="230698" cy="230698"/>
            <a:chOff x="5049725" y="249400"/>
            <a:chExt cx="481825" cy="481825"/>
          </a:xfrm>
        </p:grpSpPr>
        <p:sp>
          <p:nvSpPr>
            <p:cNvPr id="4457" name="Google Shape;4457;p45"/>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58" name="Google Shape;4458;p45"/>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59" name="Google Shape;4459;p45"/>
          <p:cNvGrpSpPr/>
          <p:nvPr/>
        </p:nvGrpSpPr>
        <p:grpSpPr>
          <a:xfrm>
            <a:off x="3739244" y="2153243"/>
            <a:ext cx="230698" cy="230698"/>
            <a:chOff x="5660400" y="238125"/>
            <a:chExt cx="481825" cy="481825"/>
          </a:xfrm>
        </p:grpSpPr>
        <p:sp>
          <p:nvSpPr>
            <p:cNvPr id="4460" name="Google Shape;4460;p45"/>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61" name="Google Shape;4461;p45"/>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62" name="Google Shape;4462;p45"/>
          <p:cNvGrpSpPr/>
          <p:nvPr/>
        </p:nvGrpSpPr>
        <p:grpSpPr>
          <a:xfrm>
            <a:off x="4022597" y="2153243"/>
            <a:ext cx="230698" cy="230698"/>
            <a:chOff x="6235400" y="249400"/>
            <a:chExt cx="481825" cy="481825"/>
          </a:xfrm>
        </p:grpSpPr>
        <p:sp>
          <p:nvSpPr>
            <p:cNvPr id="4463" name="Google Shape;4463;p45"/>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64" name="Google Shape;4464;p45"/>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65" name="Google Shape;4465;p45"/>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66" name="Google Shape;4466;p45"/>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67" name="Google Shape;4467;p45"/>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68" name="Google Shape;4468;p45"/>
          <p:cNvGrpSpPr/>
          <p:nvPr/>
        </p:nvGrpSpPr>
        <p:grpSpPr>
          <a:xfrm>
            <a:off x="1464608" y="2455652"/>
            <a:ext cx="231344" cy="202724"/>
            <a:chOff x="899850" y="871450"/>
            <a:chExt cx="483175" cy="423400"/>
          </a:xfrm>
        </p:grpSpPr>
        <p:sp>
          <p:nvSpPr>
            <p:cNvPr id="4469" name="Google Shape;4469;p45"/>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70" name="Google Shape;4470;p45"/>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71" name="Google Shape;4471;p45"/>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72" name="Google Shape;4472;p45"/>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473" name="Google Shape;4473;p45"/>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474" name="Google Shape;4474;p45"/>
          <p:cNvGrpSpPr/>
          <p:nvPr/>
        </p:nvGrpSpPr>
        <p:grpSpPr>
          <a:xfrm>
            <a:off x="2030383" y="2441659"/>
            <a:ext cx="231596" cy="230710"/>
            <a:chOff x="2085450" y="842250"/>
            <a:chExt cx="483700" cy="481850"/>
          </a:xfrm>
        </p:grpSpPr>
        <p:sp>
          <p:nvSpPr>
            <p:cNvPr id="4475" name="Google Shape;4475;p4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76" name="Google Shape;4476;p4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77" name="Google Shape;4477;p4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78" name="Google Shape;4478;p45"/>
          <p:cNvGrpSpPr/>
          <p:nvPr/>
        </p:nvGrpSpPr>
        <p:grpSpPr>
          <a:xfrm>
            <a:off x="2321816" y="2441665"/>
            <a:ext cx="230734" cy="230698"/>
            <a:chOff x="2685825" y="840375"/>
            <a:chExt cx="481900" cy="481825"/>
          </a:xfrm>
        </p:grpSpPr>
        <p:sp>
          <p:nvSpPr>
            <p:cNvPr id="4479" name="Google Shape;4479;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80" name="Google Shape;4480;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81" name="Google Shape;4481;p45"/>
          <p:cNvGrpSpPr/>
          <p:nvPr/>
        </p:nvGrpSpPr>
        <p:grpSpPr>
          <a:xfrm>
            <a:off x="2601752" y="2441449"/>
            <a:ext cx="238299" cy="231129"/>
            <a:chOff x="3270675" y="841800"/>
            <a:chExt cx="497700" cy="482725"/>
          </a:xfrm>
        </p:grpSpPr>
        <p:sp>
          <p:nvSpPr>
            <p:cNvPr id="4482" name="Google Shape;4482;p45"/>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83" name="Google Shape;4483;p45"/>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84" name="Google Shape;4484;p45"/>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485" name="Google Shape;4485;p45"/>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486" name="Google Shape;4486;p45"/>
          <p:cNvGrpSpPr/>
          <p:nvPr/>
        </p:nvGrpSpPr>
        <p:grpSpPr>
          <a:xfrm>
            <a:off x="3170346" y="2455634"/>
            <a:ext cx="230698" cy="202760"/>
            <a:chOff x="4467200" y="877100"/>
            <a:chExt cx="481825" cy="423475"/>
          </a:xfrm>
        </p:grpSpPr>
        <p:sp>
          <p:nvSpPr>
            <p:cNvPr id="4487" name="Google Shape;4487;p45"/>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88" name="Google Shape;4488;p45"/>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89" name="Google Shape;4489;p45"/>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90" name="Google Shape;4490;p45"/>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91" name="Google Shape;4491;p45"/>
          <p:cNvGrpSpPr/>
          <p:nvPr/>
        </p:nvGrpSpPr>
        <p:grpSpPr>
          <a:xfrm>
            <a:off x="3452478" y="2441659"/>
            <a:ext cx="241255" cy="230710"/>
            <a:chOff x="5045500" y="842250"/>
            <a:chExt cx="503875" cy="481850"/>
          </a:xfrm>
        </p:grpSpPr>
        <p:sp>
          <p:nvSpPr>
            <p:cNvPr id="4492" name="Google Shape;4492;p45"/>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93" name="Google Shape;4493;p45"/>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494" name="Google Shape;4494;p45"/>
          <p:cNvGrpSpPr/>
          <p:nvPr/>
        </p:nvGrpSpPr>
        <p:grpSpPr>
          <a:xfrm>
            <a:off x="3740022" y="2459488"/>
            <a:ext cx="229142" cy="195051"/>
            <a:chOff x="5645200" y="879425"/>
            <a:chExt cx="478575" cy="407375"/>
          </a:xfrm>
        </p:grpSpPr>
        <p:sp>
          <p:nvSpPr>
            <p:cNvPr id="4495" name="Google Shape;4495;p45"/>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96" name="Google Shape;4496;p45"/>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97" name="Google Shape;4497;p45"/>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98" name="Google Shape;4498;p45"/>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499" name="Google Shape;4499;p45"/>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00" name="Google Shape;4500;p45"/>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01" name="Google Shape;4501;p45"/>
          <p:cNvGrpSpPr/>
          <p:nvPr/>
        </p:nvGrpSpPr>
        <p:grpSpPr>
          <a:xfrm>
            <a:off x="4036560" y="2441665"/>
            <a:ext cx="202772" cy="230698"/>
            <a:chOff x="6264525" y="842250"/>
            <a:chExt cx="423500" cy="481825"/>
          </a:xfrm>
        </p:grpSpPr>
        <p:sp>
          <p:nvSpPr>
            <p:cNvPr id="4502" name="Google Shape;4502;p45"/>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03" name="Google Shape;4503;p45"/>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04" name="Google Shape;4504;p45"/>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05" name="Google Shape;4505;p45"/>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06" name="Google Shape;4506;p45"/>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07" name="Google Shape;4507;p45"/>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08" name="Google Shape;4508;p45"/>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09" name="Google Shape;4509;p45"/>
          <p:cNvGrpSpPr/>
          <p:nvPr/>
        </p:nvGrpSpPr>
        <p:grpSpPr>
          <a:xfrm>
            <a:off x="1464932" y="2723636"/>
            <a:ext cx="230698" cy="230698"/>
            <a:chOff x="900750" y="1436075"/>
            <a:chExt cx="481825" cy="481825"/>
          </a:xfrm>
        </p:grpSpPr>
        <p:sp>
          <p:nvSpPr>
            <p:cNvPr id="4510" name="Google Shape;4510;p45"/>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11" name="Google Shape;4511;p45"/>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12" name="Google Shape;4512;p45"/>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13" name="Google Shape;4513;p45"/>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14" name="Google Shape;4514;p45"/>
          <p:cNvGrpSpPr/>
          <p:nvPr/>
        </p:nvGrpSpPr>
        <p:grpSpPr>
          <a:xfrm>
            <a:off x="1749075" y="2764633"/>
            <a:ext cx="230698" cy="148703"/>
            <a:chOff x="1492675" y="1520750"/>
            <a:chExt cx="481825" cy="310575"/>
          </a:xfrm>
        </p:grpSpPr>
        <p:sp>
          <p:nvSpPr>
            <p:cNvPr id="4515" name="Google Shape;4515;p45"/>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16" name="Google Shape;4516;p45"/>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17" name="Google Shape;4517;p45"/>
          <p:cNvGrpSpPr/>
          <p:nvPr/>
        </p:nvGrpSpPr>
        <p:grpSpPr>
          <a:xfrm>
            <a:off x="2026384" y="2723624"/>
            <a:ext cx="239592" cy="230722"/>
            <a:chOff x="2071000" y="1435025"/>
            <a:chExt cx="500400" cy="481875"/>
          </a:xfrm>
        </p:grpSpPr>
        <p:sp>
          <p:nvSpPr>
            <p:cNvPr id="4518" name="Google Shape;4518;p45"/>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19" name="Google Shape;4519;p45"/>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20" name="Google Shape;4520;p45"/>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21" name="Google Shape;4521;p45"/>
          <p:cNvGrpSpPr/>
          <p:nvPr/>
        </p:nvGrpSpPr>
        <p:grpSpPr>
          <a:xfrm>
            <a:off x="2317543" y="2737791"/>
            <a:ext cx="239280" cy="202389"/>
            <a:chOff x="2678350" y="1464650"/>
            <a:chExt cx="499750" cy="422700"/>
          </a:xfrm>
        </p:grpSpPr>
        <p:sp>
          <p:nvSpPr>
            <p:cNvPr id="4522" name="Google Shape;4522;p45"/>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23" name="Google Shape;4523;p45"/>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24" name="Google Shape;4524;p45"/>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25" name="Google Shape;4525;p45"/>
          <p:cNvGrpSpPr/>
          <p:nvPr/>
        </p:nvGrpSpPr>
        <p:grpSpPr>
          <a:xfrm>
            <a:off x="2605553" y="2723636"/>
            <a:ext cx="230698" cy="230698"/>
            <a:chOff x="3271200" y="1435075"/>
            <a:chExt cx="481825" cy="481825"/>
          </a:xfrm>
        </p:grpSpPr>
        <p:sp>
          <p:nvSpPr>
            <p:cNvPr id="4526" name="Google Shape;4526;p45"/>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27" name="Google Shape;4527;p45"/>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28" name="Google Shape;4528;p45"/>
          <p:cNvGrpSpPr/>
          <p:nvPr/>
        </p:nvGrpSpPr>
        <p:grpSpPr>
          <a:xfrm>
            <a:off x="2884681" y="2723624"/>
            <a:ext cx="233547" cy="230722"/>
            <a:chOff x="3858100" y="1435075"/>
            <a:chExt cx="487775" cy="481875"/>
          </a:xfrm>
        </p:grpSpPr>
        <p:sp>
          <p:nvSpPr>
            <p:cNvPr id="4529" name="Google Shape;4529;p45"/>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30" name="Google Shape;4530;p45"/>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31" name="Google Shape;4531;p45"/>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32" name="Google Shape;4532;p45"/>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33" name="Google Shape;4533;p45"/>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34" name="Google Shape;4534;p45"/>
          <p:cNvGrpSpPr/>
          <p:nvPr/>
        </p:nvGrpSpPr>
        <p:grpSpPr>
          <a:xfrm>
            <a:off x="3170345" y="2723636"/>
            <a:ext cx="230698" cy="230698"/>
            <a:chOff x="4456875" y="1435075"/>
            <a:chExt cx="481825" cy="481825"/>
          </a:xfrm>
        </p:grpSpPr>
        <p:sp>
          <p:nvSpPr>
            <p:cNvPr id="4535" name="Google Shape;4535;p45"/>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36" name="Google Shape;4536;p45"/>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37" name="Google Shape;4537;p45"/>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38" name="Google Shape;4538;p45"/>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39" name="Google Shape;4539;p45"/>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40" name="Google Shape;4540;p45"/>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41" name="Google Shape;4541;p45"/>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42" name="Google Shape;4542;p45"/>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43" name="Google Shape;4543;p45"/>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44" name="Google Shape;4544;p45"/>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45" name="Google Shape;4545;p45"/>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46" name="Google Shape;4546;p45"/>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47" name="Google Shape;4547;p45"/>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48" name="Google Shape;4548;p45"/>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49" name="Google Shape;4549;p45"/>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50" name="Google Shape;4550;p45"/>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51" name="Google Shape;4551;p45"/>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52" name="Google Shape;4552;p45"/>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53" name="Google Shape;4553;p45"/>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54" name="Google Shape;4554;p45"/>
          <p:cNvGrpSpPr/>
          <p:nvPr/>
        </p:nvGrpSpPr>
        <p:grpSpPr>
          <a:xfrm>
            <a:off x="3456626" y="2723630"/>
            <a:ext cx="232960" cy="230710"/>
            <a:chOff x="5049725" y="1435050"/>
            <a:chExt cx="486550" cy="481850"/>
          </a:xfrm>
        </p:grpSpPr>
        <p:sp>
          <p:nvSpPr>
            <p:cNvPr id="4555" name="Google Shape;4555;p45"/>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56" name="Google Shape;4556;p45"/>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57" name="Google Shape;4557;p45"/>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58" name="Google Shape;4558;p45"/>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59" name="Google Shape;4559;p45"/>
          <p:cNvGrpSpPr/>
          <p:nvPr/>
        </p:nvGrpSpPr>
        <p:grpSpPr>
          <a:xfrm>
            <a:off x="3739208" y="2723636"/>
            <a:ext cx="230770" cy="230698"/>
            <a:chOff x="5642475" y="1435075"/>
            <a:chExt cx="481975" cy="481825"/>
          </a:xfrm>
        </p:grpSpPr>
        <p:sp>
          <p:nvSpPr>
            <p:cNvPr id="4560" name="Google Shape;4560;p4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61" name="Google Shape;4561;p4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62" name="Google Shape;4562;p4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63" name="Google Shape;4563;p45"/>
          <p:cNvGrpSpPr/>
          <p:nvPr/>
        </p:nvGrpSpPr>
        <p:grpSpPr>
          <a:xfrm>
            <a:off x="4021065" y="2723630"/>
            <a:ext cx="233762" cy="230710"/>
            <a:chOff x="6232000" y="1435050"/>
            <a:chExt cx="488225" cy="481850"/>
          </a:xfrm>
        </p:grpSpPr>
        <p:sp>
          <p:nvSpPr>
            <p:cNvPr id="4564" name="Google Shape;4564;p45"/>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65" name="Google Shape;4565;p45"/>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66" name="Google Shape;4566;p45"/>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67" name="Google Shape;4567;p45"/>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68" name="Google Shape;4568;p45"/>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69" name="Google Shape;4569;p45"/>
          <p:cNvGrpSpPr/>
          <p:nvPr/>
        </p:nvGrpSpPr>
        <p:grpSpPr>
          <a:xfrm>
            <a:off x="1478302" y="3004925"/>
            <a:ext cx="203957" cy="229704"/>
            <a:chOff x="924450" y="2028975"/>
            <a:chExt cx="425975" cy="479750"/>
          </a:xfrm>
        </p:grpSpPr>
        <p:sp>
          <p:nvSpPr>
            <p:cNvPr id="4570" name="Google Shape;4570;p45"/>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71" name="Google Shape;4571;p45"/>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72" name="Google Shape;4572;p45"/>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73" name="Google Shape;4573;p45"/>
          <p:cNvGrpSpPr/>
          <p:nvPr/>
        </p:nvGrpSpPr>
        <p:grpSpPr>
          <a:xfrm>
            <a:off x="2030813" y="3018391"/>
            <a:ext cx="230734" cy="202772"/>
            <a:chOff x="2085450" y="2057100"/>
            <a:chExt cx="481900" cy="423500"/>
          </a:xfrm>
        </p:grpSpPr>
        <p:sp>
          <p:nvSpPr>
            <p:cNvPr id="4574" name="Google Shape;4574;p45"/>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75" name="Google Shape;4575;p45"/>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76" name="Google Shape;4576;p45"/>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77" name="Google Shape;4577;p45"/>
          <p:cNvGrpSpPr/>
          <p:nvPr/>
        </p:nvGrpSpPr>
        <p:grpSpPr>
          <a:xfrm>
            <a:off x="2321816" y="3034198"/>
            <a:ext cx="230734" cy="171159"/>
            <a:chOff x="2678275" y="2090100"/>
            <a:chExt cx="481900" cy="357475"/>
          </a:xfrm>
        </p:grpSpPr>
        <p:sp>
          <p:nvSpPr>
            <p:cNvPr id="4578" name="Google Shape;4578;p45"/>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79" name="Google Shape;4579;p45"/>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80" name="Google Shape;4580;p45"/>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81" name="Google Shape;4581;p45"/>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82" name="Google Shape;4582;p45"/>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83" name="Google Shape;4583;p45"/>
          <p:cNvGrpSpPr/>
          <p:nvPr/>
        </p:nvGrpSpPr>
        <p:grpSpPr>
          <a:xfrm>
            <a:off x="2646323" y="3042493"/>
            <a:ext cx="149158" cy="154569"/>
            <a:chOff x="3357325" y="2093500"/>
            <a:chExt cx="311525" cy="322825"/>
          </a:xfrm>
        </p:grpSpPr>
        <p:sp>
          <p:nvSpPr>
            <p:cNvPr id="4584" name="Google Shape;4584;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85" name="Google Shape;4585;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86" name="Google Shape;4586;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587" name="Google Shape;4587;p45"/>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588" name="Google Shape;4588;p45"/>
          <p:cNvGrpSpPr/>
          <p:nvPr/>
        </p:nvGrpSpPr>
        <p:grpSpPr>
          <a:xfrm>
            <a:off x="3186385" y="3004428"/>
            <a:ext cx="198618" cy="230698"/>
            <a:chOff x="4492800" y="2027925"/>
            <a:chExt cx="414825" cy="481825"/>
          </a:xfrm>
        </p:grpSpPr>
        <p:sp>
          <p:nvSpPr>
            <p:cNvPr id="4589" name="Google Shape;4589;p45"/>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90" name="Google Shape;4590;p45"/>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591" name="Google Shape;4591;p45"/>
          <p:cNvGrpSpPr/>
          <p:nvPr/>
        </p:nvGrpSpPr>
        <p:grpSpPr>
          <a:xfrm>
            <a:off x="3457775" y="3004423"/>
            <a:ext cx="230662" cy="230710"/>
            <a:chOff x="5049725" y="2027900"/>
            <a:chExt cx="481750" cy="481850"/>
          </a:xfrm>
        </p:grpSpPr>
        <p:sp>
          <p:nvSpPr>
            <p:cNvPr id="4592" name="Google Shape;4592;p4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93" name="Google Shape;4593;p4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94" name="Google Shape;4594;p4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95" name="Google Shape;4595;p4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96" name="Google Shape;4596;p4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97" name="Google Shape;4597;p4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98" name="Google Shape;4598;p4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99" name="Google Shape;4599;p4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00" name="Google Shape;4600;p45"/>
          <p:cNvGrpSpPr/>
          <p:nvPr/>
        </p:nvGrpSpPr>
        <p:grpSpPr>
          <a:xfrm>
            <a:off x="3779828" y="3004482"/>
            <a:ext cx="149529" cy="230590"/>
            <a:chOff x="5726350" y="2028150"/>
            <a:chExt cx="312300" cy="481600"/>
          </a:xfrm>
        </p:grpSpPr>
        <p:sp>
          <p:nvSpPr>
            <p:cNvPr id="4601" name="Google Shape;4601;p45"/>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02" name="Google Shape;4602;p45"/>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03" name="Google Shape;4603;p45"/>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04" name="Google Shape;4604;p45"/>
          <p:cNvGrpSpPr/>
          <p:nvPr/>
        </p:nvGrpSpPr>
        <p:grpSpPr>
          <a:xfrm>
            <a:off x="4024764" y="3006595"/>
            <a:ext cx="226365" cy="226365"/>
            <a:chOff x="6239925" y="2032450"/>
            <a:chExt cx="472775" cy="472775"/>
          </a:xfrm>
        </p:grpSpPr>
        <p:sp>
          <p:nvSpPr>
            <p:cNvPr id="4605" name="Google Shape;4605;p45"/>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06" name="Google Shape;4606;p45"/>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07" name="Google Shape;4607;p45"/>
          <p:cNvGrpSpPr/>
          <p:nvPr/>
        </p:nvGrpSpPr>
        <p:grpSpPr>
          <a:xfrm>
            <a:off x="4330172" y="2205605"/>
            <a:ext cx="227562" cy="126092"/>
            <a:chOff x="903075" y="2730000"/>
            <a:chExt cx="475275" cy="263350"/>
          </a:xfrm>
        </p:grpSpPr>
        <p:sp>
          <p:nvSpPr>
            <p:cNvPr id="4608" name="Google Shape;4608;p45"/>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09" name="Google Shape;4609;p45"/>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10" name="Google Shape;4610;p45"/>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11" name="Google Shape;4611;p45"/>
          <p:cNvGrpSpPr/>
          <p:nvPr/>
        </p:nvGrpSpPr>
        <p:grpSpPr>
          <a:xfrm>
            <a:off x="1749075" y="3004428"/>
            <a:ext cx="230698" cy="230698"/>
            <a:chOff x="1492675" y="2027925"/>
            <a:chExt cx="481825" cy="481825"/>
          </a:xfrm>
        </p:grpSpPr>
        <p:sp>
          <p:nvSpPr>
            <p:cNvPr id="4612" name="Google Shape;4612;p45"/>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13" name="Google Shape;4613;p45"/>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14" name="Google Shape;4614;p45"/>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15" name="Google Shape;4615;p45"/>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16" name="Google Shape;4616;p45"/>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17" name="Google Shape;4617;p45"/>
          <p:cNvGrpSpPr/>
          <p:nvPr/>
        </p:nvGrpSpPr>
        <p:grpSpPr>
          <a:xfrm>
            <a:off x="4623101" y="2153302"/>
            <a:ext cx="230698" cy="230698"/>
            <a:chOff x="1492675" y="2620775"/>
            <a:chExt cx="481825" cy="481825"/>
          </a:xfrm>
        </p:grpSpPr>
        <p:sp>
          <p:nvSpPr>
            <p:cNvPr id="4618" name="Google Shape;4618;p45"/>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19" name="Google Shape;4619;p45"/>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620" name="Google Shape;4620;p45"/>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621" name="Google Shape;4621;p45"/>
          <p:cNvGrpSpPr/>
          <p:nvPr/>
        </p:nvGrpSpPr>
        <p:grpSpPr>
          <a:xfrm>
            <a:off x="5183268" y="2164171"/>
            <a:ext cx="226843" cy="208960"/>
            <a:chOff x="2682350" y="2643425"/>
            <a:chExt cx="473775" cy="436425"/>
          </a:xfrm>
        </p:grpSpPr>
        <p:sp>
          <p:nvSpPr>
            <p:cNvPr id="4622" name="Google Shape;4622;p45"/>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23" name="Google Shape;4623;p45"/>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24" name="Google Shape;4624;p45"/>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25" name="Google Shape;4625;p45"/>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26" name="Google Shape;4626;p45"/>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27" name="Google Shape;4627;p45"/>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28" name="Google Shape;4628;p45"/>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29" name="Google Shape;4629;p45"/>
          <p:cNvGrpSpPr/>
          <p:nvPr/>
        </p:nvGrpSpPr>
        <p:grpSpPr>
          <a:xfrm>
            <a:off x="5499808" y="2153302"/>
            <a:ext cx="162205" cy="230698"/>
            <a:chOff x="3342725" y="2620775"/>
            <a:chExt cx="338775" cy="481825"/>
          </a:xfrm>
        </p:grpSpPr>
        <p:sp>
          <p:nvSpPr>
            <p:cNvPr id="4630" name="Google Shape;4630;p45"/>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31" name="Google Shape;4631;p45"/>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32" name="Google Shape;4632;p45"/>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33" name="Google Shape;4633;p45"/>
          <p:cNvGrpSpPr/>
          <p:nvPr/>
        </p:nvGrpSpPr>
        <p:grpSpPr>
          <a:xfrm>
            <a:off x="5767565" y="2153302"/>
            <a:ext cx="189246" cy="230698"/>
            <a:chOff x="3907325" y="2620775"/>
            <a:chExt cx="395250" cy="481825"/>
          </a:xfrm>
        </p:grpSpPr>
        <p:sp>
          <p:nvSpPr>
            <p:cNvPr id="4634" name="Google Shape;4634;p45"/>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35" name="Google Shape;4635;p45"/>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36" name="Google Shape;4636;p45"/>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37" name="Google Shape;4637;p45"/>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38" name="Google Shape;4638;p45"/>
          <p:cNvGrpSpPr/>
          <p:nvPr/>
        </p:nvGrpSpPr>
        <p:grpSpPr>
          <a:xfrm>
            <a:off x="6034939" y="2160514"/>
            <a:ext cx="230698" cy="216274"/>
            <a:chOff x="4456875" y="2635825"/>
            <a:chExt cx="481825" cy="451700"/>
          </a:xfrm>
        </p:grpSpPr>
        <p:sp>
          <p:nvSpPr>
            <p:cNvPr id="4639" name="Google Shape;4639;p45"/>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40" name="Google Shape;4640;p45"/>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41" name="Google Shape;4641;p45"/>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42" name="Google Shape;4642;p45"/>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43" name="Google Shape;4643;p45"/>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44" name="Google Shape;4644;p45"/>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45" name="Google Shape;4645;p45"/>
          <p:cNvGrpSpPr/>
          <p:nvPr/>
        </p:nvGrpSpPr>
        <p:grpSpPr>
          <a:xfrm>
            <a:off x="6323895" y="2160514"/>
            <a:ext cx="230698" cy="216274"/>
            <a:chOff x="5049725" y="2635825"/>
            <a:chExt cx="481825" cy="451700"/>
          </a:xfrm>
        </p:grpSpPr>
        <p:sp>
          <p:nvSpPr>
            <p:cNvPr id="4646" name="Google Shape;4646;p45"/>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47" name="Google Shape;4647;p45"/>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48" name="Google Shape;4648;p45"/>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49" name="Google Shape;4649;p45"/>
          <p:cNvGrpSpPr/>
          <p:nvPr/>
        </p:nvGrpSpPr>
        <p:grpSpPr>
          <a:xfrm>
            <a:off x="6604855" y="2153601"/>
            <a:ext cx="230231" cy="230099"/>
            <a:chOff x="5643000" y="2621375"/>
            <a:chExt cx="480850" cy="480575"/>
          </a:xfrm>
        </p:grpSpPr>
        <p:sp>
          <p:nvSpPr>
            <p:cNvPr id="4650" name="Google Shape;4650;p4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51" name="Google Shape;4651;p4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52" name="Google Shape;4652;p4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53" name="Google Shape;4653;p4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54" name="Google Shape;4654;p4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55" name="Google Shape;4655;p4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56" name="Google Shape;4656;p4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57" name="Google Shape;4657;p45"/>
          <p:cNvGrpSpPr/>
          <p:nvPr/>
        </p:nvGrpSpPr>
        <p:grpSpPr>
          <a:xfrm>
            <a:off x="6890046" y="2153302"/>
            <a:ext cx="230770" cy="230698"/>
            <a:chOff x="6235250" y="2620775"/>
            <a:chExt cx="481975" cy="481825"/>
          </a:xfrm>
        </p:grpSpPr>
        <p:sp>
          <p:nvSpPr>
            <p:cNvPr id="4658" name="Google Shape;4658;p45"/>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59" name="Google Shape;4659;p45"/>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60" name="Google Shape;4660;p45"/>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61" name="Google Shape;4661;p45"/>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62" name="Google Shape;4662;p45"/>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663" name="Google Shape;4663;p45"/>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664" name="Google Shape;4664;p45"/>
          <p:cNvGrpSpPr/>
          <p:nvPr/>
        </p:nvGrpSpPr>
        <p:grpSpPr>
          <a:xfrm>
            <a:off x="4622474" y="2441724"/>
            <a:ext cx="231955" cy="230698"/>
            <a:chOff x="1535000" y="3223325"/>
            <a:chExt cx="484450" cy="481825"/>
          </a:xfrm>
        </p:grpSpPr>
        <p:sp>
          <p:nvSpPr>
            <p:cNvPr id="4665" name="Google Shape;4665;p45"/>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66" name="Google Shape;4666;p45"/>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67" name="Google Shape;4667;p45"/>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68" name="Google Shape;4668;p45"/>
          <p:cNvGrpSpPr/>
          <p:nvPr/>
        </p:nvGrpSpPr>
        <p:grpSpPr>
          <a:xfrm>
            <a:off x="4899627" y="2465729"/>
            <a:ext cx="230698" cy="182686"/>
            <a:chOff x="2085525" y="3263750"/>
            <a:chExt cx="481825" cy="381550"/>
          </a:xfrm>
        </p:grpSpPr>
        <p:sp>
          <p:nvSpPr>
            <p:cNvPr id="4669" name="Google Shape;4669;p45"/>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70" name="Google Shape;4670;p45"/>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671" name="Google Shape;4671;p45"/>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672" name="Google Shape;4672;p45"/>
          <p:cNvGrpSpPr/>
          <p:nvPr/>
        </p:nvGrpSpPr>
        <p:grpSpPr>
          <a:xfrm>
            <a:off x="5465239" y="2441717"/>
            <a:ext cx="231344" cy="230710"/>
            <a:chOff x="3270450" y="3213625"/>
            <a:chExt cx="483175" cy="481850"/>
          </a:xfrm>
        </p:grpSpPr>
        <p:sp>
          <p:nvSpPr>
            <p:cNvPr id="4673" name="Google Shape;4673;p45"/>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74" name="Google Shape;4674;p45"/>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75" name="Google Shape;4675;p45"/>
          <p:cNvGrpSpPr/>
          <p:nvPr/>
        </p:nvGrpSpPr>
        <p:grpSpPr>
          <a:xfrm>
            <a:off x="5804750" y="2441723"/>
            <a:ext cx="114876" cy="230698"/>
            <a:chOff x="3984950" y="3213600"/>
            <a:chExt cx="239925" cy="481825"/>
          </a:xfrm>
        </p:grpSpPr>
        <p:sp>
          <p:nvSpPr>
            <p:cNvPr id="4676" name="Google Shape;4676;p45"/>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77" name="Google Shape;4677;p45"/>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678" name="Google Shape;4678;p45"/>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79" name="Google Shape;4679;p45"/>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680" name="Google Shape;4680;p45"/>
          <p:cNvGrpSpPr/>
          <p:nvPr/>
        </p:nvGrpSpPr>
        <p:grpSpPr>
          <a:xfrm>
            <a:off x="6599193" y="2461911"/>
            <a:ext cx="241555" cy="190323"/>
            <a:chOff x="5629975" y="3255775"/>
            <a:chExt cx="504500" cy="397500"/>
          </a:xfrm>
        </p:grpSpPr>
        <p:sp>
          <p:nvSpPr>
            <p:cNvPr id="4681" name="Google Shape;4681;p45"/>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82" name="Google Shape;4682;p45"/>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83" name="Google Shape;4683;p45"/>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84" name="Google Shape;4684;p45"/>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85" name="Google Shape;4685;p45"/>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86" name="Google Shape;4686;p45"/>
          <p:cNvGrpSpPr/>
          <p:nvPr/>
        </p:nvGrpSpPr>
        <p:grpSpPr>
          <a:xfrm>
            <a:off x="6889741" y="2461983"/>
            <a:ext cx="231380" cy="190179"/>
            <a:chOff x="6234950" y="3255925"/>
            <a:chExt cx="483250" cy="397200"/>
          </a:xfrm>
        </p:grpSpPr>
        <p:sp>
          <p:nvSpPr>
            <p:cNvPr id="4687" name="Google Shape;4687;p45"/>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88" name="Google Shape;4688;p45"/>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89" name="Google Shape;4689;p45"/>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90" name="Google Shape;4690;p45"/>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91" name="Google Shape;4691;p45"/>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92" name="Google Shape;4692;p45"/>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93" name="Google Shape;4693;p45"/>
          <p:cNvGrpSpPr/>
          <p:nvPr/>
        </p:nvGrpSpPr>
        <p:grpSpPr>
          <a:xfrm>
            <a:off x="4335816" y="2723695"/>
            <a:ext cx="216274" cy="230698"/>
            <a:chOff x="914900" y="3806450"/>
            <a:chExt cx="451700" cy="481825"/>
          </a:xfrm>
        </p:grpSpPr>
        <p:sp>
          <p:nvSpPr>
            <p:cNvPr id="4694" name="Google Shape;4694;p45"/>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95" name="Google Shape;4695;p45"/>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96" name="Google Shape;4696;p45"/>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97" name="Google Shape;4697;p45"/>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98" name="Google Shape;4698;p45"/>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699" name="Google Shape;4699;p45"/>
          <p:cNvGrpSpPr/>
          <p:nvPr/>
        </p:nvGrpSpPr>
        <p:grpSpPr>
          <a:xfrm>
            <a:off x="4620689" y="2723569"/>
            <a:ext cx="235522" cy="230949"/>
            <a:chOff x="1490050" y="3805975"/>
            <a:chExt cx="491900" cy="482350"/>
          </a:xfrm>
        </p:grpSpPr>
        <p:sp>
          <p:nvSpPr>
            <p:cNvPr id="4700" name="Google Shape;4700;p45"/>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01" name="Google Shape;4701;p45"/>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02" name="Google Shape;4702;p45"/>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03" name="Google Shape;4703;p45"/>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04" name="Google Shape;4704;p45"/>
          <p:cNvGrpSpPr/>
          <p:nvPr/>
        </p:nvGrpSpPr>
        <p:grpSpPr>
          <a:xfrm>
            <a:off x="4908927" y="2723695"/>
            <a:ext cx="212096" cy="230698"/>
            <a:chOff x="2104275" y="3806450"/>
            <a:chExt cx="442975" cy="481825"/>
          </a:xfrm>
        </p:grpSpPr>
        <p:sp>
          <p:nvSpPr>
            <p:cNvPr id="4705" name="Google Shape;4705;p45"/>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06" name="Google Shape;4706;p45"/>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07" name="Google Shape;4707;p45"/>
          <p:cNvGrpSpPr/>
          <p:nvPr/>
        </p:nvGrpSpPr>
        <p:grpSpPr>
          <a:xfrm>
            <a:off x="5196925" y="2723695"/>
            <a:ext cx="199528" cy="230698"/>
            <a:chOff x="2710875" y="3806450"/>
            <a:chExt cx="416725" cy="481825"/>
          </a:xfrm>
        </p:grpSpPr>
        <p:sp>
          <p:nvSpPr>
            <p:cNvPr id="4708" name="Google Shape;4708;p45"/>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09" name="Google Shape;4709;p45"/>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10" name="Google Shape;4710;p45"/>
          <p:cNvGrpSpPr/>
          <p:nvPr/>
        </p:nvGrpSpPr>
        <p:grpSpPr>
          <a:xfrm>
            <a:off x="5465562" y="2751196"/>
            <a:ext cx="230698" cy="175696"/>
            <a:chOff x="3271200" y="3863875"/>
            <a:chExt cx="481825" cy="366950"/>
          </a:xfrm>
        </p:grpSpPr>
        <p:sp>
          <p:nvSpPr>
            <p:cNvPr id="4711" name="Google Shape;4711;p45"/>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12" name="Google Shape;4712;p45"/>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13" name="Google Shape;4713;p45"/>
          <p:cNvGrpSpPr/>
          <p:nvPr/>
        </p:nvGrpSpPr>
        <p:grpSpPr>
          <a:xfrm>
            <a:off x="5761706" y="2723850"/>
            <a:ext cx="200964" cy="230387"/>
            <a:chOff x="3895050" y="3806775"/>
            <a:chExt cx="419725" cy="481175"/>
          </a:xfrm>
        </p:grpSpPr>
        <p:sp>
          <p:nvSpPr>
            <p:cNvPr id="4714" name="Google Shape;4714;p45"/>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15" name="Google Shape;4715;p45"/>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16" name="Google Shape;4716;p45"/>
          <p:cNvGrpSpPr/>
          <p:nvPr/>
        </p:nvGrpSpPr>
        <p:grpSpPr>
          <a:xfrm>
            <a:off x="6035945" y="2723701"/>
            <a:ext cx="228687" cy="230686"/>
            <a:chOff x="4464775" y="3806475"/>
            <a:chExt cx="477625" cy="481800"/>
          </a:xfrm>
        </p:grpSpPr>
        <p:sp>
          <p:nvSpPr>
            <p:cNvPr id="4717" name="Google Shape;4717;p45"/>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18" name="Google Shape;4718;p45"/>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19" name="Google Shape;4719;p45"/>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20" name="Google Shape;4720;p45"/>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21" name="Google Shape;4721;p45"/>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22" name="Google Shape;4722;p45"/>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23" name="Google Shape;4723;p45"/>
          <p:cNvGrpSpPr/>
          <p:nvPr/>
        </p:nvGrpSpPr>
        <p:grpSpPr>
          <a:xfrm>
            <a:off x="6323895" y="2723695"/>
            <a:ext cx="230698" cy="230698"/>
            <a:chOff x="5049725" y="3806450"/>
            <a:chExt cx="481825" cy="481825"/>
          </a:xfrm>
        </p:grpSpPr>
        <p:sp>
          <p:nvSpPr>
            <p:cNvPr id="4724" name="Google Shape;4724;p45"/>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25" name="Google Shape;4725;p45"/>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26" name="Google Shape;4726;p45"/>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27" name="Google Shape;4727;p45"/>
          <p:cNvGrpSpPr/>
          <p:nvPr/>
        </p:nvGrpSpPr>
        <p:grpSpPr>
          <a:xfrm>
            <a:off x="6604621" y="2723695"/>
            <a:ext cx="230698" cy="230698"/>
            <a:chOff x="5651375" y="3806450"/>
            <a:chExt cx="481825" cy="481825"/>
          </a:xfrm>
        </p:grpSpPr>
        <p:sp>
          <p:nvSpPr>
            <p:cNvPr id="4728" name="Google Shape;4728;p45"/>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29" name="Google Shape;4729;p45"/>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30" name="Google Shape;4730;p45"/>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31" name="Google Shape;4731;p45"/>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32" name="Google Shape;4732;p45"/>
          <p:cNvGrpSpPr/>
          <p:nvPr/>
        </p:nvGrpSpPr>
        <p:grpSpPr>
          <a:xfrm>
            <a:off x="6903937" y="2725047"/>
            <a:ext cx="202987" cy="227993"/>
            <a:chOff x="6264300" y="3809300"/>
            <a:chExt cx="423950" cy="476175"/>
          </a:xfrm>
        </p:grpSpPr>
        <p:sp>
          <p:nvSpPr>
            <p:cNvPr id="4733" name="Google Shape;4733;p45"/>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34" name="Google Shape;4734;p45"/>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35" name="Google Shape;4735;p45"/>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36" name="Google Shape;4736;p45"/>
          <p:cNvGrpSpPr/>
          <p:nvPr/>
        </p:nvGrpSpPr>
        <p:grpSpPr>
          <a:xfrm>
            <a:off x="4328155" y="3004481"/>
            <a:ext cx="231596" cy="230710"/>
            <a:chOff x="898875" y="4399275"/>
            <a:chExt cx="483700" cy="481850"/>
          </a:xfrm>
        </p:grpSpPr>
        <p:sp>
          <p:nvSpPr>
            <p:cNvPr id="4737" name="Google Shape;4737;p45"/>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38" name="Google Shape;4738;p45"/>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39" name="Google Shape;4739;p45"/>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40" name="Google Shape;4740;p45"/>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41" name="Google Shape;4741;p45"/>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42" name="Google Shape;4742;p45"/>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43" name="Google Shape;4743;p45"/>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44" name="Google Shape;4744;p45"/>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45" name="Google Shape;4745;p45"/>
          <p:cNvGrpSpPr/>
          <p:nvPr/>
        </p:nvGrpSpPr>
        <p:grpSpPr>
          <a:xfrm>
            <a:off x="4623101" y="3014853"/>
            <a:ext cx="230698" cy="209966"/>
            <a:chOff x="1492675" y="4420975"/>
            <a:chExt cx="481825" cy="438525"/>
          </a:xfrm>
        </p:grpSpPr>
        <p:sp>
          <p:nvSpPr>
            <p:cNvPr id="4746" name="Google Shape;4746;p45"/>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47" name="Google Shape;4747;p45"/>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48" name="Google Shape;4748;p45"/>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49" name="Google Shape;4749;p45"/>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50" name="Google Shape;4750;p45"/>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51" name="Google Shape;4751;p45"/>
          <p:cNvGrpSpPr/>
          <p:nvPr/>
        </p:nvGrpSpPr>
        <p:grpSpPr>
          <a:xfrm>
            <a:off x="4898495" y="3004942"/>
            <a:ext cx="232960" cy="229788"/>
            <a:chOff x="2084100" y="4400250"/>
            <a:chExt cx="486550" cy="479925"/>
          </a:xfrm>
        </p:grpSpPr>
        <p:sp>
          <p:nvSpPr>
            <p:cNvPr id="4752" name="Google Shape;4752;p45"/>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53" name="Google Shape;4753;p45"/>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54" name="Google Shape;4754;p45"/>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55" name="Google Shape;4755;p45"/>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56" name="Google Shape;4756;p45"/>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57" name="Google Shape;4757;p45"/>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58" name="Google Shape;4758;p45"/>
          <p:cNvGrpSpPr/>
          <p:nvPr/>
        </p:nvGrpSpPr>
        <p:grpSpPr>
          <a:xfrm>
            <a:off x="5195310" y="3004499"/>
            <a:ext cx="202760" cy="230674"/>
            <a:chOff x="2707950" y="4399325"/>
            <a:chExt cx="423475" cy="481775"/>
          </a:xfrm>
        </p:grpSpPr>
        <p:sp>
          <p:nvSpPr>
            <p:cNvPr id="4759" name="Google Shape;4759;p45"/>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60" name="Google Shape;4760;p45"/>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61" name="Google Shape;4761;p45"/>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62" name="Google Shape;4762;p45"/>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63" name="Google Shape;4763;p45"/>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64" name="Google Shape;4764;p45"/>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65" name="Google Shape;4765;p45"/>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66" name="Google Shape;4766;p45"/>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67" name="Google Shape;4767;p45"/>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68" name="Google Shape;4768;p45"/>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69" name="Google Shape;4769;p45"/>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70" name="Google Shape;4770;p45"/>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71" name="Google Shape;4771;p45"/>
          <p:cNvGrpSpPr/>
          <p:nvPr/>
        </p:nvGrpSpPr>
        <p:grpSpPr>
          <a:xfrm>
            <a:off x="5487390" y="3004481"/>
            <a:ext cx="187043" cy="230710"/>
            <a:chOff x="3330525" y="4399275"/>
            <a:chExt cx="390650" cy="481850"/>
          </a:xfrm>
        </p:grpSpPr>
        <p:sp>
          <p:nvSpPr>
            <p:cNvPr id="4772" name="Google Shape;4772;p45"/>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73" name="Google Shape;4773;p45"/>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74" name="Google Shape;4774;p45"/>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75" name="Google Shape;4775;p45"/>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76" name="Google Shape;4776;p45"/>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77" name="Google Shape;4777;p45"/>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78" name="Google Shape;4778;p45"/>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79" name="Google Shape;4779;p45"/>
          <p:cNvGrpSpPr/>
          <p:nvPr/>
        </p:nvGrpSpPr>
        <p:grpSpPr>
          <a:xfrm>
            <a:off x="5776076" y="3004487"/>
            <a:ext cx="172224" cy="230698"/>
            <a:chOff x="3938800" y="4399275"/>
            <a:chExt cx="359700" cy="481825"/>
          </a:xfrm>
        </p:grpSpPr>
        <p:sp>
          <p:nvSpPr>
            <p:cNvPr id="4780" name="Google Shape;4780;p45"/>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81" name="Google Shape;4781;p45"/>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82" name="Google Shape;4782;p45"/>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83" name="Google Shape;4783;p45"/>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84" name="Google Shape;4784;p45"/>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85" name="Google Shape;4785;p45"/>
          <p:cNvGrpSpPr/>
          <p:nvPr/>
        </p:nvGrpSpPr>
        <p:grpSpPr>
          <a:xfrm>
            <a:off x="6096214" y="3004487"/>
            <a:ext cx="108149" cy="230698"/>
            <a:chOff x="4584850" y="4399275"/>
            <a:chExt cx="225875" cy="481825"/>
          </a:xfrm>
        </p:grpSpPr>
        <p:sp>
          <p:nvSpPr>
            <p:cNvPr id="4786" name="Google Shape;4786;p45"/>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87" name="Google Shape;4787;p45"/>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788" name="Google Shape;4788;p45"/>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789" name="Google Shape;4789;p45"/>
          <p:cNvGrpSpPr/>
          <p:nvPr/>
        </p:nvGrpSpPr>
        <p:grpSpPr>
          <a:xfrm>
            <a:off x="6604621" y="3004487"/>
            <a:ext cx="230698" cy="230698"/>
            <a:chOff x="5642550" y="4399275"/>
            <a:chExt cx="481825" cy="481825"/>
          </a:xfrm>
        </p:grpSpPr>
        <p:sp>
          <p:nvSpPr>
            <p:cNvPr id="4790" name="Google Shape;4790;p45"/>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91" name="Google Shape;4791;p45"/>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92" name="Google Shape;4792;p45"/>
          <p:cNvGrpSpPr/>
          <p:nvPr/>
        </p:nvGrpSpPr>
        <p:grpSpPr>
          <a:xfrm>
            <a:off x="6881900" y="3012585"/>
            <a:ext cx="247061" cy="214502"/>
            <a:chOff x="6218300" y="4416175"/>
            <a:chExt cx="516000" cy="448000"/>
          </a:xfrm>
        </p:grpSpPr>
        <p:sp>
          <p:nvSpPr>
            <p:cNvPr id="4793" name="Google Shape;4793;p45"/>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94" name="Google Shape;4794;p45"/>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95" name="Google Shape;4795;p45"/>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796" name="Google Shape;4796;p45"/>
          <p:cNvGrpSpPr/>
          <p:nvPr/>
        </p:nvGrpSpPr>
        <p:grpSpPr>
          <a:xfrm>
            <a:off x="7161095" y="2153361"/>
            <a:ext cx="230698" cy="230698"/>
            <a:chOff x="899850" y="4992125"/>
            <a:chExt cx="481825" cy="481825"/>
          </a:xfrm>
        </p:grpSpPr>
        <p:sp>
          <p:nvSpPr>
            <p:cNvPr id="4797" name="Google Shape;4797;p45"/>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98" name="Google Shape;4798;p45"/>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99" name="Google Shape;4799;p45"/>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00" name="Google Shape;4800;p45"/>
          <p:cNvGrpSpPr/>
          <p:nvPr/>
        </p:nvGrpSpPr>
        <p:grpSpPr>
          <a:xfrm>
            <a:off x="7161106" y="2441767"/>
            <a:ext cx="230698" cy="230698"/>
            <a:chOff x="1492675" y="4992125"/>
            <a:chExt cx="481825" cy="481825"/>
          </a:xfrm>
        </p:grpSpPr>
        <p:sp>
          <p:nvSpPr>
            <p:cNvPr id="4801" name="Google Shape;4801;p4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02" name="Google Shape;4802;p4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03" name="Google Shape;4803;p45"/>
          <p:cNvGrpSpPr/>
          <p:nvPr/>
        </p:nvGrpSpPr>
        <p:grpSpPr>
          <a:xfrm>
            <a:off x="7161118" y="2723724"/>
            <a:ext cx="230698" cy="230698"/>
            <a:chOff x="2085525" y="4992125"/>
            <a:chExt cx="481825" cy="481825"/>
          </a:xfrm>
        </p:grpSpPr>
        <p:sp>
          <p:nvSpPr>
            <p:cNvPr id="4804" name="Google Shape;4804;p4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05" name="Google Shape;4805;p4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06" name="Google Shape;4806;p45"/>
          <p:cNvGrpSpPr/>
          <p:nvPr/>
        </p:nvGrpSpPr>
        <p:grpSpPr>
          <a:xfrm>
            <a:off x="7449623" y="2153361"/>
            <a:ext cx="230698" cy="230698"/>
            <a:chOff x="2678350" y="4992125"/>
            <a:chExt cx="481825" cy="481825"/>
          </a:xfrm>
        </p:grpSpPr>
        <p:sp>
          <p:nvSpPr>
            <p:cNvPr id="4807" name="Google Shape;4807;p45"/>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08" name="Google Shape;4808;p45"/>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09" name="Google Shape;4809;p45"/>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10" name="Google Shape;4810;p45"/>
          <p:cNvGrpSpPr/>
          <p:nvPr/>
        </p:nvGrpSpPr>
        <p:grpSpPr>
          <a:xfrm>
            <a:off x="7161142" y="3004502"/>
            <a:ext cx="230698" cy="230698"/>
            <a:chOff x="3271200" y="4992125"/>
            <a:chExt cx="481825" cy="481825"/>
          </a:xfrm>
        </p:grpSpPr>
        <p:sp>
          <p:nvSpPr>
            <p:cNvPr id="4811" name="Google Shape;4811;p45"/>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12" name="Google Shape;4812;p45"/>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13" name="Google Shape;4813;p45"/>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14" name="Google Shape;4814;p45"/>
          <p:cNvGrpSpPr/>
          <p:nvPr/>
        </p:nvGrpSpPr>
        <p:grpSpPr>
          <a:xfrm>
            <a:off x="7449593" y="2442468"/>
            <a:ext cx="230806" cy="229297"/>
            <a:chOff x="3863900" y="4993625"/>
            <a:chExt cx="482050" cy="478900"/>
          </a:xfrm>
        </p:grpSpPr>
        <p:sp>
          <p:nvSpPr>
            <p:cNvPr id="4815" name="Google Shape;4815;p45"/>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16" name="Google Shape;4816;p45"/>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17" name="Google Shape;4817;p45"/>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18" name="Google Shape;4818;p45"/>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19" name="Google Shape;4819;p45"/>
          <p:cNvGrpSpPr/>
          <p:nvPr/>
        </p:nvGrpSpPr>
        <p:grpSpPr>
          <a:xfrm>
            <a:off x="7449605" y="2724424"/>
            <a:ext cx="230806" cy="229297"/>
            <a:chOff x="4456725" y="4993625"/>
            <a:chExt cx="482050" cy="478900"/>
          </a:xfrm>
        </p:grpSpPr>
        <p:sp>
          <p:nvSpPr>
            <p:cNvPr id="4820" name="Google Shape;4820;p45"/>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21" name="Google Shape;4821;p45"/>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22" name="Google Shape;4822;p45"/>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23" name="Google Shape;4823;p45"/>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24" name="Google Shape;4824;p45"/>
          <p:cNvGrpSpPr/>
          <p:nvPr/>
        </p:nvGrpSpPr>
        <p:grpSpPr>
          <a:xfrm>
            <a:off x="7449617" y="3005196"/>
            <a:ext cx="230806" cy="229309"/>
            <a:chOff x="5049575" y="4993600"/>
            <a:chExt cx="482050" cy="478925"/>
          </a:xfrm>
        </p:grpSpPr>
        <p:sp>
          <p:nvSpPr>
            <p:cNvPr id="4825" name="Google Shape;4825;p45"/>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26" name="Google Shape;4826;p45"/>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27" name="Google Shape;4827;p45"/>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28" name="Google Shape;4828;p45"/>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29" name="Google Shape;4829;p45"/>
          <p:cNvGrpSpPr/>
          <p:nvPr/>
        </p:nvGrpSpPr>
        <p:grpSpPr>
          <a:xfrm>
            <a:off x="1464620" y="3389882"/>
            <a:ext cx="231320" cy="203310"/>
            <a:chOff x="892750" y="267400"/>
            <a:chExt cx="483125" cy="424625"/>
          </a:xfrm>
        </p:grpSpPr>
        <p:sp>
          <p:nvSpPr>
            <p:cNvPr id="4830" name="Google Shape;4830;p4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31" name="Google Shape;4831;p4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32" name="Google Shape;4832;p4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33" name="Google Shape;4833;p45"/>
          <p:cNvGrpSpPr/>
          <p:nvPr/>
        </p:nvGrpSpPr>
        <p:grpSpPr>
          <a:xfrm>
            <a:off x="1762763" y="3375865"/>
            <a:ext cx="203322" cy="231344"/>
            <a:chOff x="1516475" y="238075"/>
            <a:chExt cx="424650" cy="483175"/>
          </a:xfrm>
        </p:grpSpPr>
        <p:sp>
          <p:nvSpPr>
            <p:cNvPr id="4834" name="Google Shape;4834;p4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35" name="Google Shape;4835;p4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36" name="Google Shape;4836;p45"/>
          <p:cNvGrpSpPr/>
          <p:nvPr/>
        </p:nvGrpSpPr>
        <p:grpSpPr>
          <a:xfrm>
            <a:off x="2030071" y="3430538"/>
            <a:ext cx="232218" cy="121998"/>
            <a:chOff x="2080675" y="352325"/>
            <a:chExt cx="485000" cy="254800"/>
          </a:xfrm>
        </p:grpSpPr>
        <p:sp>
          <p:nvSpPr>
            <p:cNvPr id="4837" name="Google Shape;4837;p4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38" name="Google Shape;4838;p4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39" name="Google Shape;4839;p45"/>
          <p:cNvGrpSpPr/>
          <p:nvPr/>
        </p:nvGrpSpPr>
        <p:grpSpPr>
          <a:xfrm>
            <a:off x="2335521" y="3375877"/>
            <a:ext cx="203322" cy="231320"/>
            <a:chOff x="2705375" y="238125"/>
            <a:chExt cx="424650" cy="483125"/>
          </a:xfrm>
        </p:grpSpPr>
        <p:sp>
          <p:nvSpPr>
            <p:cNvPr id="4840" name="Google Shape;4840;p4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41" name="Google Shape;4841;p4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42" name="Google Shape;4842;p4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43" name="Google Shape;4843;p4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44" name="Google Shape;4844;p45"/>
          <p:cNvGrpSpPr/>
          <p:nvPr/>
        </p:nvGrpSpPr>
        <p:grpSpPr>
          <a:xfrm>
            <a:off x="2618504" y="3376093"/>
            <a:ext cx="204795" cy="230889"/>
            <a:chOff x="3299850" y="238575"/>
            <a:chExt cx="427725" cy="482225"/>
          </a:xfrm>
        </p:grpSpPr>
        <p:sp>
          <p:nvSpPr>
            <p:cNvPr id="4845" name="Google Shape;4845;p4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46" name="Google Shape;4846;p4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47" name="Google Shape;4847;p4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48" name="Google Shape;4848;p4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49" name="Google Shape;4849;p4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50" name="Google Shape;4850;p45"/>
          <p:cNvGrpSpPr/>
          <p:nvPr/>
        </p:nvGrpSpPr>
        <p:grpSpPr>
          <a:xfrm>
            <a:off x="2881617" y="3375877"/>
            <a:ext cx="239675" cy="231320"/>
            <a:chOff x="3857225" y="238125"/>
            <a:chExt cx="500575" cy="483125"/>
          </a:xfrm>
        </p:grpSpPr>
        <p:sp>
          <p:nvSpPr>
            <p:cNvPr id="4851" name="Google Shape;4851;p4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52" name="Google Shape;4852;p4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53" name="Google Shape;4853;p4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54" name="Google Shape;4854;p4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55" name="Google Shape;4855;p4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56" name="Google Shape;4856;p4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57" name="Google Shape;4857;p4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858" name="Google Shape;4858;p45"/>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859" name="Google Shape;4859;p45"/>
          <p:cNvGrpSpPr/>
          <p:nvPr/>
        </p:nvGrpSpPr>
        <p:grpSpPr>
          <a:xfrm>
            <a:off x="3457440" y="3375895"/>
            <a:ext cx="231332" cy="231284"/>
            <a:chOff x="5053900" y="238200"/>
            <a:chExt cx="483150" cy="483050"/>
          </a:xfrm>
        </p:grpSpPr>
        <p:sp>
          <p:nvSpPr>
            <p:cNvPr id="4860" name="Google Shape;4860;p4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61" name="Google Shape;4861;p4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62" name="Google Shape;4862;p4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63" name="Google Shape;4863;p4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64" name="Google Shape;4864;p45"/>
          <p:cNvGrpSpPr/>
          <p:nvPr/>
        </p:nvGrpSpPr>
        <p:grpSpPr>
          <a:xfrm>
            <a:off x="3738932" y="3375877"/>
            <a:ext cx="231320" cy="231320"/>
            <a:chOff x="5648375" y="238125"/>
            <a:chExt cx="483125" cy="483125"/>
          </a:xfrm>
        </p:grpSpPr>
        <p:sp>
          <p:nvSpPr>
            <p:cNvPr id="4865" name="Google Shape;4865;p4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66" name="Google Shape;4866;p4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67" name="Google Shape;4867;p4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68" name="Google Shape;4868;p4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69" name="Google Shape;4869;p4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70" name="Google Shape;4870;p4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71" name="Google Shape;4871;p4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72" name="Google Shape;4872;p4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73" name="Google Shape;4873;p4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74" name="Google Shape;4874;p4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75" name="Google Shape;4875;p45"/>
          <p:cNvGrpSpPr/>
          <p:nvPr/>
        </p:nvGrpSpPr>
        <p:grpSpPr>
          <a:xfrm>
            <a:off x="4022286" y="3375877"/>
            <a:ext cx="231320" cy="231320"/>
            <a:chOff x="6242825" y="238125"/>
            <a:chExt cx="483125" cy="483125"/>
          </a:xfrm>
        </p:grpSpPr>
        <p:sp>
          <p:nvSpPr>
            <p:cNvPr id="4876" name="Google Shape;4876;p4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77" name="Google Shape;4877;p4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78" name="Google Shape;4878;p4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79" name="Google Shape;4879;p45"/>
          <p:cNvGrpSpPr/>
          <p:nvPr/>
        </p:nvGrpSpPr>
        <p:grpSpPr>
          <a:xfrm>
            <a:off x="1463465" y="3675236"/>
            <a:ext cx="233630" cy="203287"/>
            <a:chOff x="889275" y="861850"/>
            <a:chExt cx="487950" cy="424575"/>
          </a:xfrm>
        </p:grpSpPr>
        <p:sp>
          <p:nvSpPr>
            <p:cNvPr id="4880" name="Google Shape;4880;p4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81" name="Google Shape;4881;p4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82" name="Google Shape;4882;p4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83" name="Google Shape;4883;p4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884" name="Google Shape;4884;p45"/>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85" name="Google Shape;4885;p45"/>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886" name="Google Shape;4886;p45"/>
          <p:cNvGrpSpPr/>
          <p:nvPr/>
        </p:nvGrpSpPr>
        <p:grpSpPr>
          <a:xfrm>
            <a:off x="2321523" y="3661220"/>
            <a:ext cx="231320" cy="231320"/>
            <a:chOff x="2676100" y="832575"/>
            <a:chExt cx="483125" cy="483125"/>
          </a:xfrm>
        </p:grpSpPr>
        <p:sp>
          <p:nvSpPr>
            <p:cNvPr id="4887" name="Google Shape;4887;p4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88" name="Google Shape;4888;p4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89" name="Google Shape;4889;p4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90" name="Google Shape;4890;p45"/>
          <p:cNvGrpSpPr/>
          <p:nvPr/>
        </p:nvGrpSpPr>
        <p:grpSpPr>
          <a:xfrm>
            <a:off x="2601351" y="3661220"/>
            <a:ext cx="239101" cy="231320"/>
            <a:chOff x="3270550" y="832575"/>
            <a:chExt cx="499375" cy="483125"/>
          </a:xfrm>
        </p:grpSpPr>
        <p:sp>
          <p:nvSpPr>
            <p:cNvPr id="4891" name="Google Shape;4891;p4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92" name="Google Shape;4892;p4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93" name="Google Shape;4893;p4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94" name="Google Shape;4894;p45"/>
          <p:cNvGrpSpPr/>
          <p:nvPr/>
        </p:nvGrpSpPr>
        <p:grpSpPr>
          <a:xfrm>
            <a:off x="2885789" y="3668450"/>
            <a:ext cx="231332" cy="216860"/>
            <a:chOff x="3865000" y="847675"/>
            <a:chExt cx="483150" cy="452925"/>
          </a:xfrm>
        </p:grpSpPr>
        <p:sp>
          <p:nvSpPr>
            <p:cNvPr id="4895" name="Google Shape;4895;p4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96" name="Google Shape;4896;p4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97" name="Google Shape;4897;p4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898" name="Google Shape;4898;p4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899" name="Google Shape;4899;p45"/>
          <p:cNvGrpSpPr/>
          <p:nvPr/>
        </p:nvGrpSpPr>
        <p:grpSpPr>
          <a:xfrm>
            <a:off x="3168460" y="3675195"/>
            <a:ext cx="234468" cy="203370"/>
            <a:chOff x="4452900" y="861750"/>
            <a:chExt cx="489700" cy="424750"/>
          </a:xfrm>
        </p:grpSpPr>
        <p:sp>
          <p:nvSpPr>
            <p:cNvPr id="4900" name="Google Shape;4900;p4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01" name="Google Shape;4901;p4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02" name="Google Shape;4902;p4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03" name="Google Shape;4903;p45"/>
          <p:cNvGrpSpPr/>
          <p:nvPr/>
        </p:nvGrpSpPr>
        <p:grpSpPr>
          <a:xfrm>
            <a:off x="3452185" y="3661226"/>
            <a:ext cx="241842" cy="231308"/>
            <a:chOff x="5049750" y="832600"/>
            <a:chExt cx="505100" cy="483100"/>
          </a:xfrm>
        </p:grpSpPr>
        <p:sp>
          <p:nvSpPr>
            <p:cNvPr id="4904" name="Google Shape;4904;p4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05" name="Google Shape;4905;p4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906" name="Google Shape;4906;p45"/>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907" name="Google Shape;4907;p45"/>
          <p:cNvGrpSpPr/>
          <p:nvPr/>
        </p:nvGrpSpPr>
        <p:grpSpPr>
          <a:xfrm>
            <a:off x="4036285" y="3661220"/>
            <a:ext cx="203322" cy="231320"/>
            <a:chOff x="6272100" y="832575"/>
            <a:chExt cx="424650" cy="483125"/>
          </a:xfrm>
        </p:grpSpPr>
        <p:sp>
          <p:nvSpPr>
            <p:cNvPr id="4908" name="Google Shape;4908;p4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09" name="Google Shape;4909;p4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10" name="Google Shape;4910;p45"/>
          <p:cNvGrpSpPr/>
          <p:nvPr/>
        </p:nvGrpSpPr>
        <p:grpSpPr>
          <a:xfrm>
            <a:off x="1464602" y="3946180"/>
            <a:ext cx="231356" cy="231332"/>
            <a:chOff x="893650" y="1428000"/>
            <a:chExt cx="483200" cy="483150"/>
          </a:xfrm>
        </p:grpSpPr>
        <p:sp>
          <p:nvSpPr>
            <p:cNvPr id="4911" name="Google Shape;4911;p4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12" name="Google Shape;4912;p4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13" name="Google Shape;4913;p4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14" name="Google Shape;4914;p4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915" name="Google Shape;4915;p45"/>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16" name="Google Shape;4916;p45"/>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917" name="Google Shape;4917;p45"/>
          <p:cNvGrpSpPr/>
          <p:nvPr/>
        </p:nvGrpSpPr>
        <p:grpSpPr>
          <a:xfrm>
            <a:off x="2317219" y="3960233"/>
            <a:ext cx="239927" cy="203227"/>
            <a:chOff x="2676100" y="1456375"/>
            <a:chExt cx="501100" cy="424450"/>
          </a:xfrm>
        </p:grpSpPr>
        <p:sp>
          <p:nvSpPr>
            <p:cNvPr id="4918" name="Google Shape;4918;p4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19" name="Google Shape;4919;p4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20" name="Google Shape;4920;p4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21" name="Google Shape;4921;p45"/>
          <p:cNvGrpSpPr/>
          <p:nvPr/>
        </p:nvGrpSpPr>
        <p:grpSpPr>
          <a:xfrm>
            <a:off x="2605224" y="3946186"/>
            <a:ext cx="231356" cy="231320"/>
            <a:chOff x="3270475" y="1427025"/>
            <a:chExt cx="483200" cy="483125"/>
          </a:xfrm>
        </p:grpSpPr>
        <p:sp>
          <p:nvSpPr>
            <p:cNvPr id="4922" name="Google Shape;4922;p4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23" name="Google Shape;4923;p4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24" name="Google Shape;4924;p4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25" name="Google Shape;4925;p45"/>
          <p:cNvGrpSpPr/>
          <p:nvPr/>
        </p:nvGrpSpPr>
        <p:grpSpPr>
          <a:xfrm>
            <a:off x="2884651" y="3946168"/>
            <a:ext cx="233607" cy="231356"/>
            <a:chOff x="3860250" y="1427025"/>
            <a:chExt cx="487900" cy="483200"/>
          </a:xfrm>
        </p:grpSpPr>
        <p:sp>
          <p:nvSpPr>
            <p:cNvPr id="4926" name="Google Shape;4926;p4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27" name="Google Shape;4927;p4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28" name="Google Shape;4928;p4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929" name="Google Shape;4929;p45"/>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30" name="Google Shape;4930;p45"/>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931" name="Google Shape;4931;p45"/>
          <p:cNvGrpSpPr/>
          <p:nvPr/>
        </p:nvGrpSpPr>
        <p:grpSpPr>
          <a:xfrm>
            <a:off x="3738914" y="3946186"/>
            <a:ext cx="231356" cy="231320"/>
            <a:chOff x="5648375" y="1427025"/>
            <a:chExt cx="483200" cy="483125"/>
          </a:xfrm>
        </p:grpSpPr>
        <p:sp>
          <p:nvSpPr>
            <p:cNvPr id="4932" name="Google Shape;4932;p4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33" name="Google Shape;4933;p4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34" name="Google Shape;4934;p45"/>
          <p:cNvGrpSpPr/>
          <p:nvPr/>
        </p:nvGrpSpPr>
        <p:grpSpPr>
          <a:xfrm>
            <a:off x="4020772" y="3946174"/>
            <a:ext cx="234349" cy="231344"/>
            <a:chOff x="6238300" y="1426975"/>
            <a:chExt cx="489450" cy="483175"/>
          </a:xfrm>
        </p:grpSpPr>
        <p:sp>
          <p:nvSpPr>
            <p:cNvPr id="4935" name="Google Shape;4935;p4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36" name="Google Shape;4936;p4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37" name="Google Shape;4937;p4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938" name="Google Shape;4938;p45"/>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939" name="Google Shape;4939;p45"/>
          <p:cNvGrpSpPr/>
          <p:nvPr/>
        </p:nvGrpSpPr>
        <p:grpSpPr>
          <a:xfrm>
            <a:off x="1748764" y="4231105"/>
            <a:ext cx="231320" cy="231332"/>
            <a:chOff x="1487200" y="2021475"/>
            <a:chExt cx="483125" cy="483150"/>
          </a:xfrm>
        </p:grpSpPr>
        <p:sp>
          <p:nvSpPr>
            <p:cNvPr id="4940" name="Google Shape;4940;p4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41" name="Google Shape;4941;p4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42" name="Google Shape;4942;p4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43" name="Google Shape;4943;p4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44" name="Google Shape;4944;p45"/>
          <p:cNvGrpSpPr/>
          <p:nvPr/>
        </p:nvGrpSpPr>
        <p:grpSpPr>
          <a:xfrm>
            <a:off x="2030520" y="4245116"/>
            <a:ext cx="231320" cy="203310"/>
            <a:chOff x="2081650" y="2050750"/>
            <a:chExt cx="483125" cy="424625"/>
          </a:xfrm>
        </p:grpSpPr>
        <p:sp>
          <p:nvSpPr>
            <p:cNvPr id="4945" name="Google Shape;4945;p4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46" name="Google Shape;4946;p4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47" name="Google Shape;4947;p4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48" name="Google Shape;4948;p4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49" name="Google Shape;4949;p4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50" name="Google Shape;4950;p4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51" name="Google Shape;4951;p45"/>
          <p:cNvGrpSpPr/>
          <p:nvPr/>
        </p:nvGrpSpPr>
        <p:grpSpPr>
          <a:xfrm>
            <a:off x="2321523" y="4260976"/>
            <a:ext cx="231320" cy="171590"/>
            <a:chOff x="2676100" y="2083800"/>
            <a:chExt cx="483125" cy="358375"/>
          </a:xfrm>
        </p:grpSpPr>
        <p:sp>
          <p:nvSpPr>
            <p:cNvPr id="4952" name="Google Shape;4952;p4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53" name="Google Shape;4953;p4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54" name="Google Shape;4954;p45"/>
          <p:cNvGrpSpPr/>
          <p:nvPr/>
        </p:nvGrpSpPr>
        <p:grpSpPr>
          <a:xfrm>
            <a:off x="2610879" y="4237886"/>
            <a:ext cx="220045" cy="217770"/>
            <a:chOff x="3282325" y="2035675"/>
            <a:chExt cx="459575" cy="454825"/>
          </a:xfrm>
        </p:grpSpPr>
        <p:sp>
          <p:nvSpPr>
            <p:cNvPr id="4955" name="Google Shape;4955;p4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56" name="Google Shape;4956;p4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57" name="Google Shape;4957;p4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58" name="Google Shape;4958;p4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959" name="Google Shape;4959;p45"/>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60" name="Google Shape;4960;p45"/>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961" name="Google Shape;4961;p45"/>
          <p:cNvGrpSpPr/>
          <p:nvPr/>
        </p:nvGrpSpPr>
        <p:grpSpPr>
          <a:xfrm>
            <a:off x="3457296" y="4231111"/>
            <a:ext cx="231619" cy="231320"/>
            <a:chOff x="5053900" y="2021500"/>
            <a:chExt cx="483750" cy="483125"/>
          </a:xfrm>
        </p:grpSpPr>
        <p:sp>
          <p:nvSpPr>
            <p:cNvPr id="4962" name="Google Shape;4962;p4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63" name="Google Shape;4963;p4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64" name="Google Shape;4964;p4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65" name="Google Shape;4965;p4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66" name="Google Shape;4966;p4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67" name="Google Shape;4967;p4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68" name="Google Shape;4968;p4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69" name="Google Shape;4969;p4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970" name="Google Shape;4970;p45"/>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971" name="Google Shape;4971;p45"/>
          <p:cNvGrpSpPr/>
          <p:nvPr/>
        </p:nvGrpSpPr>
        <p:grpSpPr>
          <a:xfrm>
            <a:off x="4018378" y="4233265"/>
            <a:ext cx="239137" cy="227011"/>
            <a:chOff x="6222125" y="2025975"/>
            <a:chExt cx="499450" cy="474125"/>
          </a:xfrm>
        </p:grpSpPr>
        <p:sp>
          <p:nvSpPr>
            <p:cNvPr id="4972" name="Google Shape;4972;p4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73" name="Google Shape;4973;p4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74" name="Google Shape;4974;p4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75" name="Google Shape;4975;p45"/>
          <p:cNvGrpSpPr/>
          <p:nvPr/>
        </p:nvGrpSpPr>
        <p:grpSpPr>
          <a:xfrm>
            <a:off x="4329878" y="3428371"/>
            <a:ext cx="228148" cy="126451"/>
            <a:chOff x="896050" y="2725450"/>
            <a:chExt cx="476500" cy="264100"/>
          </a:xfrm>
        </p:grpSpPr>
        <p:sp>
          <p:nvSpPr>
            <p:cNvPr id="4976" name="Google Shape;4976;p4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77" name="Google Shape;4977;p4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78" name="Google Shape;4978;p4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79" name="Google Shape;4979;p45"/>
          <p:cNvGrpSpPr/>
          <p:nvPr/>
        </p:nvGrpSpPr>
        <p:grpSpPr>
          <a:xfrm>
            <a:off x="4622790" y="3375930"/>
            <a:ext cx="231320" cy="231332"/>
            <a:chOff x="1487200" y="2615925"/>
            <a:chExt cx="483125" cy="483150"/>
          </a:xfrm>
        </p:grpSpPr>
        <p:sp>
          <p:nvSpPr>
            <p:cNvPr id="4980" name="Google Shape;4980;p4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81" name="Google Shape;4981;p4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82" name="Google Shape;4982;p4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83" name="Google Shape;4983;p45"/>
          <p:cNvGrpSpPr/>
          <p:nvPr/>
        </p:nvGrpSpPr>
        <p:grpSpPr>
          <a:xfrm>
            <a:off x="4894761" y="3375930"/>
            <a:ext cx="240429" cy="231332"/>
            <a:chOff x="2077575" y="2615925"/>
            <a:chExt cx="502150" cy="483150"/>
          </a:xfrm>
        </p:grpSpPr>
        <p:sp>
          <p:nvSpPr>
            <p:cNvPr id="4984" name="Google Shape;4984;p4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85" name="Google Shape;4985;p4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86" name="Google Shape;4986;p4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87" name="Google Shape;4987;p4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88" name="Google Shape;4988;p45"/>
          <p:cNvGrpSpPr/>
          <p:nvPr/>
        </p:nvGrpSpPr>
        <p:grpSpPr>
          <a:xfrm>
            <a:off x="5182944" y="3386829"/>
            <a:ext cx="227490" cy="209535"/>
            <a:chOff x="2680100" y="2638725"/>
            <a:chExt cx="475125" cy="437625"/>
          </a:xfrm>
        </p:grpSpPr>
        <p:sp>
          <p:nvSpPr>
            <p:cNvPr id="4989" name="Google Shape;4989;p4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90" name="Google Shape;4990;p4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91" name="Google Shape;4991;p4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92" name="Google Shape;4992;p4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4993" name="Google Shape;4993;p45"/>
          <p:cNvGrpSpPr/>
          <p:nvPr/>
        </p:nvGrpSpPr>
        <p:grpSpPr>
          <a:xfrm>
            <a:off x="5499587" y="3375930"/>
            <a:ext cx="162648" cy="231332"/>
            <a:chOff x="3342275" y="2615925"/>
            <a:chExt cx="339700" cy="483150"/>
          </a:xfrm>
        </p:grpSpPr>
        <p:sp>
          <p:nvSpPr>
            <p:cNvPr id="4994" name="Google Shape;4994;p4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95" name="Google Shape;4995;p4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996" name="Google Shape;4996;p45"/>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97" name="Google Shape;4997;p45"/>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998" name="Google Shape;4998;p45"/>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4999" name="Google Shape;4999;p45"/>
          <p:cNvGrpSpPr/>
          <p:nvPr/>
        </p:nvGrpSpPr>
        <p:grpSpPr>
          <a:xfrm>
            <a:off x="6604544" y="3376241"/>
            <a:ext cx="230853" cy="230710"/>
            <a:chOff x="5648900" y="2616600"/>
            <a:chExt cx="482150" cy="481850"/>
          </a:xfrm>
        </p:grpSpPr>
        <p:sp>
          <p:nvSpPr>
            <p:cNvPr id="5000" name="Google Shape;5000;p4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01" name="Google Shape;5001;p4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02" name="Google Shape;5002;p45"/>
          <p:cNvGrpSpPr/>
          <p:nvPr/>
        </p:nvGrpSpPr>
        <p:grpSpPr>
          <a:xfrm>
            <a:off x="6889771" y="3375912"/>
            <a:ext cx="231320" cy="231368"/>
            <a:chOff x="6242825" y="2615925"/>
            <a:chExt cx="483125" cy="483225"/>
          </a:xfrm>
        </p:grpSpPr>
        <p:sp>
          <p:nvSpPr>
            <p:cNvPr id="5003" name="Google Shape;5003;p4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04" name="Google Shape;5004;p4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05" name="Google Shape;5005;p4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06" name="Google Shape;5006;p4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07" name="Google Shape;5007;p4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5008" name="Google Shape;5008;p45"/>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5009" name="Google Shape;5009;p45"/>
          <p:cNvGrpSpPr/>
          <p:nvPr/>
        </p:nvGrpSpPr>
        <p:grpSpPr>
          <a:xfrm>
            <a:off x="4622138" y="3661273"/>
            <a:ext cx="232625" cy="231332"/>
            <a:chOff x="1487200" y="3210375"/>
            <a:chExt cx="485850" cy="483150"/>
          </a:xfrm>
        </p:grpSpPr>
        <p:sp>
          <p:nvSpPr>
            <p:cNvPr id="5010" name="Google Shape;5010;p4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11" name="Google Shape;5011;p4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12" name="Google Shape;5012;p4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5013" name="Google Shape;5013;p45"/>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14" name="Google Shape;5014;p45"/>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5015" name="Google Shape;5015;p45"/>
          <p:cNvGrpSpPr/>
          <p:nvPr/>
        </p:nvGrpSpPr>
        <p:grpSpPr>
          <a:xfrm>
            <a:off x="5464922" y="3661267"/>
            <a:ext cx="231979" cy="231344"/>
            <a:chOff x="3269875" y="3210400"/>
            <a:chExt cx="484500" cy="483175"/>
          </a:xfrm>
        </p:grpSpPr>
        <p:sp>
          <p:nvSpPr>
            <p:cNvPr id="5016" name="Google Shape;5016;p4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17" name="Google Shape;5017;p4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18" name="Google Shape;5018;p45"/>
          <p:cNvGrpSpPr/>
          <p:nvPr/>
        </p:nvGrpSpPr>
        <p:grpSpPr>
          <a:xfrm>
            <a:off x="5804313" y="3661021"/>
            <a:ext cx="115750" cy="231835"/>
            <a:chOff x="3985700" y="3210375"/>
            <a:chExt cx="241750" cy="484200"/>
          </a:xfrm>
        </p:grpSpPr>
        <p:sp>
          <p:nvSpPr>
            <p:cNvPr id="5019" name="Google Shape;5019;p4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20" name="Google Shape;5020;p4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21" name="Google Shape;5021;p45"/>
          <p:cNvGrpSpPr/>
          <p:nvPr/>
        </p:nvGrpSpPr>
        <p:grpSpPr>
          <a:xfrm>
            <a:off x="6035023" y="3661709"/>
            <a:ext cx="230530" cy="230458"/>
            <a:chOff x="4460225" y="3211300"/>
            <a:chExt cx="481475" cy="481325"/>
          </a:xfrm>
        </p:grpSpPr>
        <p:sp>
          <p:nvSpPr>
            <p:cNvPr id="5022" name="Google Shape;5022;p4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23" name="Google Shape;5023;p4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5024" name="Google Shape;5024;p45"/>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5025" name="Google Shape;5025;p45"/>
          <p:cNvGrpSpPr/>
          <p:nvPr/>
        </p:nvGrpSpPr>
        <p:grpSpPr>
          <a:xfrm>
            <a:off x="6603676" y="3681514"/>
            <a:ext cx="232589" cy="190850"/>
            <a:chOff x="5647000" y="3252650"/>
            <a:chExt cx="485775" cy="398600"/>
          </a:xfrm>
        </p:grpSpPr>
        <p:sp>
          <p:nvSpPr>
            <p:cNvPr id="5026" name="Google Shape;5026;p4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27" name="Google Shape;5027;p4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28" name="Google Shape;5028;p4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29" name="Google Shape;5029;p4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30" name="Google Shape;5030;p4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31" name="Google Shape;5031;p45"/>
          <p:cNvGrpSpPr/>
          <p:nvPr/>
        </p:nvGrpSpPr>
        <p:grpSpPr>
          <a:xfrm>
            <a:off x="6889448" y="3681586"/>
            <a:ext cx="231967" cy="190706"/>
            <a:chOff x="6242450" y="3252800"/>
            <a:chExt cx="484475" cy="398300"/>
          </a:xfrm>
        </p:grpSpPr>
        <p:sp>
          <p:nvSpPr>
            <p:cNvPr id="5032" name="Google Shape;5032;p4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33" name="Google Shape;5033;p4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34" name="Google Shape;5034;p4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35" name="Google Shape;5035;p45"/>
          <p:cNvGrpSpPr/>
          <p:nvPr/>
        </p:nvGrpSpPr>
        <p:grpSpPr>
          <a:xfrm>
            <a:off x="4342297" y="3946245"/>
            <a:ext cx="203310" cy="231320"/>
            <a:chOff x="922025" y="3804850"/>
            <a:chExt cx="424625" cy="483125"/>
          </a:xfrm>
        </p:grpSpPr>
        <p:sp>
          <p:nvSpPr>
            <p:cNvPr id="5036" name="Google Shape;5036;p4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37" name="Google Shape;5037;p4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5038" name="Google Shape;5038;p45"/>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5039" name="Google Shape;5039;p45"/>
          <p:cNvGrpSpPr/>
          <p:nvPr/>
        </p:nvGrpSpPr>
        <p:grpSpPr>
          <a:xfrm>
            <a:off x="4908568" y="3946245"/>
            <a:ext cx="212815" cy="231320"/>
            <a:chOff x="2100300" y="3804850"/>
            <a:chExt cx="444475" cy="483125"/>
          </a:xfrm>
        </p:grpSpPr>
        <p:sp>
          <p:nvSpPr>
            <p:cNvPr id="5040" name="Google Shape;5040;p4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41" name="Google Shape;5041;p4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42" name="Google Shape;5042;p45"/>
          <p:cNvGrpSpPr/>
          <p:nvPr/>
        </p:nvGrpSpPr>
        <p:grpSpPr>
          <a:xfrm>
            <a:off x="5196638" y="3946245"/>
            <a:ext cx="200102" cy="231320"/>
            <a:chOff x="2708700" y="3804850"/>
            <a:chExt cx="417925" cy="483125"/>
          </a:xfrm>
        </p:grpSpPr>
        <p:sp>
          <p:nvSpPr>
            <p:cNvPr id="5043" name="Google Shape;5043;p4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44" name="Google Shape;5044;p4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45" name="Google Shape;5045;p4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46" name="Google Shape;5046;p4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5047" name="Google Shape;5047;p45"/>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48" name="Google Shape;5048;p45"/>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5049" name="Google Shape;5049;p45"/>
          <p:cNvGrpSpPr/>
          <p:nvPr/>
        </p:nvGrpSpPr>
        <p:grpSpPr>
          <a:xfrm>
            <a:off x="6037734" y="3947113"/>
            <a:ext cx="225108" cy="229585"/>
            <a:chOff x="4467450" y="3808475"/>
            <a:chExt cx="470150" cy="479500"/>
          </a:xfrm>
        </p:grpSpPr>
        <p:sp>
          <p:nvSpPr>
            <p:cNvPr id="5050" name="Google Shape;5050;p4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51" name="Google Shape;5051;p4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52" name="Google Shape;5052;p4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53" name="Google Shape;5053;p4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54" name="Google Shape;5054;p45"/>
          <p:cNvGrpSpPr/>
          <p:nvPr/>
        </p:nvGrpSpPr>
        <p:grpSpPr>
          <a:xfrm>
            <a:off x="6323578" y="3946245"/>
            <a:ext cx="231332" cy="231320"/>
            <a:chOff x="5053900" y="3804850"/>
            <a:chExt cx="483150" cy="483125"/>
          </a:xfrm>
        </p:grpSpPr>
        <p:sp>
          <p:nvSpPr>
            <p:cNvPr id="5055" name="Google Shape;5055;p4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56" name="Google Shape;5056;p4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57" name="Google Shape;5057;p4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58" name="Google Shape;5058;p4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59" name="Google Shape;5059;p45"/>
          <p:cNvGrpSpPr/>
          <p:nvPr/>
        </p:nvGrpSpPr>
        <p:grpSpPr>
          <a:xfrm>
            <a:off x="6604310" y="3946245"/>
            <a:ext cx="231320" cy="231320"/>
            <a:chOff x="5648375" y="3804850"/>
            <a:chExt cx="483125" cy="483125"/>
          </a:xfrm>
        </p:grpSpPr>
        <p:sp>
          <p:nvSpPr>
            <p:cNvPr id="5060" name="Google Shape;5060;p4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61" name="Google Shape;5061;p4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62" name="Google Shape;5062;p4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63" name="Google Shape;5063;p4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64" name="Google Shape;5064;p45"/>
          <p:cNvGrpSpPr/>
          <p:nvPr/>
        </p:nvGrpSpPr>
        <p:grpSpPr>
          <a:xfrm>
            <a:off x="6905649" y="3949860"/>
            <a:ext cx="199564" cy="224090"/>
            <a:chOff x="6276025" y="3812400"/>
            <a:chExt cx="416800" cy="468025"/>
          </a:xfrm>
        </p:grpSpPr>
        <p:sp>
          <p:nvSpPr>
            <p:cNvPr id="5065" name="Google Shape;5065;p4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66" name="Google Shape;5066;p4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67" name="Google Shape;5067;p4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68" name="Google Shape;5068;p4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69" name="Google Shape;5069;p45"/>
          <p:cNvGrpSpPr/>
          <p:nvPr/>
        </p:nvGrpSpPr>
        <p:grpSpPr>
          <a:xfrm>
            <a:off x="4327461" y="4231163"/>
            <a:ext cx="232984" cy="231332"/>
            <a:chOff x="890400" y="4399350"/>
            <a:chExt cx="486600" cy="483150"/>
          </a:xfrm>
        </p:grpSpPr>
        <p:sp>
          <p:nvSpPr>
            <p:cNvPr id="5070" name="Google Shape;5070;p4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71" name="Google Shape;5071;p4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72" name="Google Shape;5072;p4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73" name="Google Shape;5073;p45"/>
          <p:cNvGrpSpPr/>
          <p:nvPr/>
        </p:nvGrpSpPr>
        <p:grpSpPr>
          <a:xfrm>
            <a:off x="4622790" y="4241553"/>
            <a:ext cx="231320" cy="210552"/>
            <a:chOff x="1487200" y="4421025"/>
            <a:chExt cx="483125" cy="439750"/>
          </a:xfrm>
        </p:grpSpPr>
        <p:sp>
          <p:nvSpPr>
            <p:cNvPr id="5074" name="Google Shape;5074;p4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75" name="Google Shape;5075;p4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76" name="Google Shape;5076;p4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77" name="Google Shape;5077;p4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78" name="Google Shape;5078;p45"/>
          <p:cNvGrpSpPr/>
          <p:nvPr/>
        </p:nvGrpSpPr>
        <p:grpSpPr>
          <a:xfrm>
            <a:off x="4897705" y="4231175"/>
            <a:ext cx="234540" cy="231308"/>
            <a:chOff x="2079300" y="4399325"/>
            <a:chExt cx="489850" cy="483100"/>
          </a:xfrm>
        </p:grpSpPr>
        <p:sp>
          <p:nvSpPr>
            <p:cNvPr id="5079" name="Google Shape;5079;p4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80" name="Google Shape;5080;p4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5081" name="Google Shape;5081;p45"/>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5082" name="Google Shape;5082;p45"/>
          <p:cNvGrpSpPr/>
          <p:nvPr/>
        </p:nvGrpSpPr>
        <p:grpSpPr>
          <a:xfrm>
            <a:off x="5486988" y="4231175"/>
            <a:ext cx="187845" cy="231308"/>
            <a:chOff x="3316000" y="4399325"/>
            <a:chExt cx="392325" cy="483100"/>
          </a:xfrm>
        </p:grpSpPr>
        <p:sp>
          <p:nvSpPr>
            <p:cNvPr id="5083" name="Google Shape;5083;p4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84" name="Google Shape;5084;p4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85" name="Google Shape;5085;p45"/>
          <p:cNvGrpSpPr/>
          <p:nvPr/>
        </p:nvGrpSpPr>
        <p:grpSpPr>
          <a:xfrm>
            <a:off x="5775819" y="4231163"/>
            <a:ext cx="172739" cy="231332"/>
            <a:chOff x="3926225" y="4399275"/>
            <a:chExt cx="360775" cy="483150"/>
          </a:xfrm>
        </p:grpSpPr>
        <p:sp>
          <p:nvSpPr>
            <p:cNvPr id="5086" name="Google Shape;5086;p4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87" name="Google Shape;5087;p4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5088" name="Google Shape;5088;p45"/>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5089" name="Google Shape;5089;p45"/>
          <p:cNvGrpSpPr/>
          <p:nvPr/>
        </p:nvGrpSpPr>
        <p:grpSpPr>
          <a:xfrm>
            <a:off x="6323614" y="4231205"/>
            <a:ext cx="231260" cy="231248"/>
            <a:chOff x="5053975" y="4399375"/>
            <a:chExt cx="483000" cy="482975"/>
          </a:xfrm>
        </p:grpSpPr>
        <p:sp>
          <p:nvSpPr>
            <p:cNvPr id="5090" name="Google Shape;5090;p4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91" name="Google Shape;5091;p4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92" name="Google Shape;5092;p4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93" name="Google Shape;5093;p45"/>
          <p:cNvGrpSpPr/>
          <p:nvPr/>
        </p:nvGrpSpPr>
        <p:grpSpPr>
          <a:xfrm>
            <a:off x="6604310" y="4231169"/>
            <a:ext cx="231320" cy="231320"/>
            <a:chOff x="5648375" y="4399300"/>
            <a:chExt cx="483125" cy="483125"/>
          </a:xfrm>
        </p:grpSpPr>
        <p:sp>
          <p:nvSpPr>
            <p:cNvPr id="5094" name="Google Shape;5094;p4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95" name="Google Shape;5095;p4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096" name="Google Shape;5096;p45"/>
          <p:cNvGrpSpPr/>
          <p:nvPr/>
        </p:nvGrpSpPr>
        <p:grpSpPr>
          <a:xfrm>
            <a:off x="6888215" y="4239297"/>
            <a:ext cx="234432" cy="215065"/>
            <a:chOff x="6239575" y="4416275"/>
            <a:chExt cx="489625" cy="449175"/>
          </a:xfrm>
        </p:grpSpPr>
        <p:sp>
          <p:nvSpPr>
            <p:cNvPr id="5097" name="Google Shape;5097;p4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98" name="Google Shape;5098;p4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99" name="Google Shape;5099;p4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100" name="Google Shape;5100;p45"/>
          <p:cNvGrpSpPr/>
          <p:nvPr/>
        </p:nvGrpSpPr>
        <p:grpSpPr>
          <a:xfrm>
            <a:off x="7160783" y="3375995"/>
            <a:ext cx="231320" cy="231320"/>
            <a:chOff x="892750" y="4993750"/>
            <a:chExt cx="483125" cy="483125"/>
          </a:xfrm>
        </p:grpSpPr>
        <p:sp>
          <p:nvSpPr>
            <p:cNvPr id="5101" name="Google Shape;5101;p4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102" name="Google Shape;5102;p4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103" name="Google Shape;5103;p4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104" name="Google Shape;5104;p45"/>
          <p:cNvGrpSpPr/>
          <p:nvPr/>
        </p:nvGrpSpPr>
        <p:grpSpPr>
          <a:xfrm>
            <a:off x="7160795" y="3661323"/>
            <a:ext cx="231320" cy="231320"/>
            <a:chOff x="1487200" y="4993750"/>
            <a:chExt cx="483125" cy="483125"/>
          </a:xfrm>
        </p:grpSpPr>
        <p:sp>
          <p:nvSpPr>
            <p:cNvPr id="5105" name="Google Shape;5105;p4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106" name="Google Shape;5106;p4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107" name="Google Shape;5107;p45"/>
          <p:cNvGrpSpPr/>
          <p:nvPr/>
        </p:nvGrpSpPr>
        <p:grpSpPr>
          <a:xfrm>
            <a:off x="7160807" y="3946274"/>
            <a:ext cx="231320" cy="231320"/>
            <a:chOff x="2081650" y="4993750"/>
            <a:chExt cx="483125" cy="483125"/>
          </a:xfrm>
        </p:grpSpPr>
        <p:sp>
          <p:nvSpPr>
            <p:cNvPr id="5108" name="Google Shape;5108;p4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109" name="Google Shape;5109;p4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110" name="Google Shape;5110;p45"/>
          <p:cNvGrpSpPr/>
          <p:nvPr/>
        </p:nvGrpSpPr>
        <p:grpSpPr>
          <a:xfrm>
            <a:off x="7449312" y="3375995"/>
            <a:ext cx="231320" cy="231320"/>
            <a:chOff x="2676100" y="4993750"/>
            <a:chExt cx="483125" cy="483125"/>
          </a:xfrm>
        </p:grpSpPr>
        <p:sp>
          <p:nvSpPr>
            <p:cNvPr id="5111" name="Google Shape;5111;p4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112" name="Google Shape;5112;p4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113" name="Google Shape;5113;p4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114" name="Google Shape;5114;p45"/>
          <p:cNvGrpSpPr/>
          <p:nvPr/>
        </p:nvGrpSpPr>
        <p:grpSpPr>
          <a:xfrm>
            <a:off x="7160831" y="4231184"/>
            <a:ext cx="231320" cy="231320"/>
            <a:chOff x="3270550" y="4993750"/>
            <a:chExt cx="483125" cy="483125"/>
          </a:xfrm>
        </p:grpSpPr>
        <p:sp>
          <p:nvSpPr>
            <p:cNvPr id="5115" name="Google Shape;5115;p4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116" name="Google Shape;5116;p4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117" name="Google Shape;5117;p4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5118" name="Google Shape;5118;p45"/>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5119" name="Google Shape;5119;p45"/>
          <p:cNvGrpSpPr/>
          <p:nvPr/>
        </p:nvGrpSpPr>
        <p:grpSpPr>
          <a:xfrm>
            <a:off x="7449342" y="3946238"/>
            <a:ext cx="231332" cy="231392"/>
            <a:chOff x="4459450" y="4993700"/>
            <a:chExt cx="483150" cy="483275"/>
          </a:xfrm>
        </p:grpSpPr>
        <p:sp>
          <p:nvSpPr>
            <p:cNvPr id="5120" name="Google Shape;5120;p4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121" name="Google Shape;5121;p4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5122" name="Google Shape;5122;p45"/>
          <p:cNvGrpSpPr/>
          <p:nvPr/>
        </p:nvGrpSpPr>
        <p:grpSpPr>
          <a:xfrm>
            <a:off x="7449354" y="4231148"/>
            <a:ext cx="231332" cy="231392"/>
            <a:chOff x="5053900" y="4993700"/>
            <a:chExt cx="483150" cy="483275"/>
          </a:xfrm>
        </p:grpSpPr>
        <p:sp>
          <p:nvSpPr>
            <p:cNvPr id="5123" name="Google Shape;5123;p4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124" name="Google Shape;5124;p4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28"/>
        <p:cNvGrpSpPr/>
        <p:nvPr/>
      </p:nvGrpSpPr>
      <p:grpSpPr>
        <a:xfrm>
          <a:off x="0" y="0"/>
          <a:ext cx="0" cy="0"/>
          <a:chOff x="0" y="0"/>
          <a:chExt cx="0" cy="0"/>
        </a:xfrm>
      </p:grpSpPr>
      <p:sp>
        <p:nvSpPr>
          <p:cNvPr id="5129" name="Google Shape;5129;p4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dirty="0">
              <a:solidFill>
                <a:srgbClr val="FFFFFF"/>
              </a:solidFill>
              <a:latin typeface="Arial"/>
              <a:ea typeface="Arial"/>
              <a:cs typeface="Arial"/>
              <a:sym typeface="Arial"/>
            </a:endParaRPr>
          </a:p>
        </p:txBody>
      </p:sp>
      <p:grpSp>
        <p:nvGrpSpPr>
          <p:cNvPr id="5130" name="Google Shape;5130;p46"/>
          <p:cNvGrpSpPr/>
          <p:nvPr/>
        </p:nvGrpSpPr>
        <p:grpSpPr>
          <a:xfrm>
            <a:off x="1012848" y="1674363"/>
            <a:ext cx="348568" cy="348541"/>
            <a:chOff x="-65131525" y="1914325"/>
            <a:chExt cx="316650" cy="316625"/>
          </a:xfrm>
        </p:grpSpPr>
        <p:sp>
          <p:nvSpPr>
            <p:cNvPr id="5131" name="Google Shape;5131;p4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2" name="Google Shape;5132;p4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33" name="Google Shape;5133;p46"/>
          <p:cNvGrpSpPr/>
          <p:nvPr/>
        </p:nvGrpSpPr>
        <p:grpSpPr>
          <a:xfrm>
            <a:off x="1012848" y="2079072"/>
            <a:ext cx="348568" cy="348568"/>
            <a:chOff x="-65131525" y="2281350"/>
            <a:chExt cx="316650" cy="316650"/>
          </a:xfrm>
        </p:grpSpPr>
        <p:sp>
          <p:nvSpPr>
            <p:cNvPr id="5134" name="Google Shape;5134;p4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5" name="Google Shape;5135;p4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36" name="Google Shape;5136;p46"/>
          <p:cNvGrpSpPr/>
          <p:nvPr/>
        </p:nvGrpSpPr>
        <p:grpSpPr>
          <a:xfrm>
            <a:off x="1015889" y="2481800"/>
            <a:ext cx="342486" cy="349421"/>
            <a:chOff x="-65129950" y="2646800"/>
            <a:chExt cx="311125" cy="317425"/>
          </a:xfrm>
        </p:grpSpPr>
        <p:sp>
          <p:nvSpPr>
            <p:cNvPr id="5137" name="Google Shape;5137;p4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8" name="Google Shape;5138;p4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39" name="Google Shape;5139;p46"/>
          <p:cNvGrpSpPr/>
          <p:nvPr/>
        </p:nvGrpSpPr>
        <p:grpSpPr>
          <a:xfrm>
            <a:off x="3112739" y="1673042"/>
            <a:ext cx="351155" cy="351183"/>
            <a:chOff x="-63252250" y="1930850"/>
            <a:chExt cx="319000" cy="319025"/>
          </a:xfrm>
        </p:grpSpPr>
        <p:sp>
          <p:nvSpPr>
            <p:cNvPr id="5140" name="Google Shape;5140;p4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1" name="Google Shape;5141;p4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142" name="Google Shape;5142;p46"/>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143" name="Google Shape;5143;p46"/>
          <p:cNvGrpSpPr/>
          <p:nvPr/>
        </p:nvGrpSpPr>
        <p:grpSpPr>
          <a:xfrm>
            <a:off x="3113606" y="2481359"/>
            <a:ext cx="349421" cy="350302"/>
            <a:chOff x="-63250675" y="2664125"/>
            <a:chExt cx="317425" cy="318225"/>
          </a:xfrm>
        </p:grpSpPr>
        <p:sp>
          <p:nvSpPr>
            <p:cNvPr id="5144" name="Google Shape;5144;p4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5" name="Google Shape;5145;p4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46" name="Google Shape;5146;p46"/>
          <p:cNvGrpSpPr/>
          <p:nvPr/>
        </p:nvGrpSpPr>
        <p:grpSpPr>
          <a:xfrm>
            <a:off x="5236493" y="1676729"/>
            <a:ext cx="345954" cy="343807"/>
            <a:chOff x="-61354075" y="1940500"/>
            <a:chExt cx="314275" cy="312325"/>
          </a:xfrm>
        </p:grpSpPr>
        <p:sp>
          <p:nvSpPr>
            <p:cNvPr id="5147" name="Google Shape;5147;p4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8" name="Google Shape;5148;p4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9" name="Google Shape;5149;p4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0" name="Google Shape;5150;p4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51" name="Google Shape;5151;p46"/>
          <p:cNvGrpSpPr/>
          <p:nvPr/>
        </p:nvGrpSpPr>
        <p:grpSpPr>
          <a:xfrm>
            <a:off x="5235185" y="2093382"/>
            <a:ext cx="348568" cy="319948"/>
            <a:chOff x="-61354875" y="2322300"/>
            <a:chExt cx="316650" cy="290650"/>
          </a:xfrm>
        </p:grpSpPr>
        <p:sp>
          <p:nvSpPr>
            <p:cNvPr id="5152" name="Google Shape;5152;p4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3" name="Google Shape;5153;p4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4" name="Google Shape;5154;p4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55" name="Google Shape;5155;p46"/>
          <p:cNvGrpSpPr/>
          <p:nvPr/>
        </p:nvGrpSpPr>
        <p:grpSpPr>
          <a:xfrm>
            <a:off x="5235185" y="2482226"/>
            <a:ext cx="348568" cy="348568"/>
            <a:chOff x="-61354875" y="2671225"/>
            <a:chExt cx="316650" cy="316650"/>
          </a:xfrm>
        </p:grpSpPr>
        <p:sp>
          <p:nvSpPr>
            <p:cNvPr id="5156" name="Google Shape;5156;p4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7" name="Google Shape;5157;p4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8" name="Google Shape;5158;p4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9" name="Google Shape;5159;p4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0" name="Google Shape;5160;p4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61" name="Google Shape;5161;p46"/>
          <p:cNvGrpSpPr/>
          <p:nvPr/>
        </p:nvGrpSpPr>
        <p:grpSpPr>
          <a:xfrm>
            <a:off x="7343521" y="1672781"/>
            <a:ext cx="351155" cy="351706"/>
            <a:chOff x="-59502375" y="1904375"/>
            <a:chExt cx="319000" cy="319500"/>
          </a:xfrm>
        </p:grpSpPr>
        <p:sp>
          <p:nvSpPr>
            <p:cNvPr id="5162" name="Google Shape;5162;p4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3" name="Google Shape;5163;p4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4" name="Google Shape;5164;p4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65" name="Google Shape;5165;p46"/>
          <p:cNvGrpSpPr/>
          <p:nvPr/>
        </p:nvGrpSpPr>
        <p:grpSpPr>
          <a:xfrm>
            <a:off x="1435629" y="1675588"/>
            <a:ext cx="351155" cy="346092"/>
            <a:chOff x="-64774725" y="1916550"/>
            <a:chExt cx="319000" cy="314400"/>
          </a:xfrm>
        </p:grpSpPr>
        <p:sp>
          <p:nvSpPr>
            <p:cNvPr id="5166" name="Google Shape;5166;p4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7" name="Google Shape;5167;p4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68" name="Google Shape;5168;p46"/>
          <p:cNvGrpSpPr/>
          <p:nvPr/>
        </p:nvGrpSpPr>
        <p:grpSpPr>
          <a:xfrm>
            <a:off x="1436923" y="2077338"/>
            <a:ext cx="348568" cy="352036"/>
            <a:chOff x="-64764500" y="2280550"/>
            <a:chExt cx="316650" cy="319800"/>
          </a:xfrm>
        </p:grpSpPr>
        <p:sp>
          <p:nvSpPr>
            <p:cNvPr id="5169" name="Google Shape;5169;p4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0" name="Google Shape;5170;p4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171" name="Google Shape;5171;p46"/>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172" name="Google Shape;5172;p46"/>
          <p:cNvGrpSpPr/>
          <p:nvPr/>
        </p:nvGrpSpPr>
        <p:grpSpPr>
          <a:xfrm>
            <a:off x="3542063" y="1710757"/>
            <a:ext cx="347688" cy="275750"/>
            <a:chOff x="-62882850" y="1999375"/>
            <a:chExt cx="315850" cy="250500"/>
          </a:xfrm>
        </p:grpSpPr>
        <p:sp>
          <p:nvSpPr>
            <p:cNvPr id="5173" name="Google Shape;5173;p4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4" name="Google Shape;5174;p4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75" name="Google Shape;5175;p46"/>
          <p:cNvGrpSpPr/>
          <p:nvPr/>
        </p:nvGrpSpPr>
        <p:grpSpPr>
          <a:xfrm>
            <a:off x="3533821" y="2078631"/>
            <a:ext cx="364172" cy="349449"/>
            <a:chOff x="-62890750" y="2296300"/>
            <a:chExt cx="330825" cy="317450"/>
          </a:xfrm>
        </p:grpSpPr>
        <p:sp>
          <p:nvSpPr>
            <p:cNvPr id="5176" name="Google Shape;5176;p4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7" name="Google Shape;5177;p4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8" name="Google Shape;5178;p4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79" name="Google Shape;5179;p46"/>
          <p:cNvGrpSpPr/>
          <p:nvPr/>
        </p:nvGrpSpPr>
        <p:grpSpPr>
          <a:xfrm>
            <a:off x="3542063" y="2481799"/>
            <a:ext cx="347688" cy="349421"/>
            <a:chOff x="-62882850" y="2664925"/>
            <a:chExt cx="315850" cy="317425"/>
          </a:xfrm>
        </p:grpSpPr>
        <p:sp>
          <p:nvSpPr>
            <p:cNvPr id="5180" name="Google Shape;5180;p4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1" name="Google Shape;5181;p4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182" name="Google Shape;5182;p46"/>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183" name="Google Shape;5183;p46"/>
          <p:cNvGrpSpPr/>
          <p:nvPr/>
        </p:nvGrpSpPr>
        <p:grpSpPr>
          <a:xfrm>
            <a:off x="5659701" y="2082099"/>
            <a:ext cx="348568" cy="342514"/>
            <a:chOff x="-60988625" y="2310475"/>
            <a:chExt cx="316650" cy="311150"/>
          </a:xfrm>
        </p:grpSpPr>
        <p:sp>
          <p:nvSpPr>
            <p:cNvPr id="5184" name="Google Shape;5184;p4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5" name="Google Shape;5185;p4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6" name="Google Shape;5186;p4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7" name="Google Shape;5187;p4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8" name="Google Shape;5188;p4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9" name="Google Shape;5189;p4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90" name="Google Shape;5190;p46"/>
          <p:cNvGrpSpPr/>
          <p:nvPr/>
        </p:nvGrpSpPr>
        <p:grpSpPr>
          <a:xfrm>
            <a:off x="5660141" y="2481029"/>
            <a:ext cx="347688" cy="350963"/>
            <a:chOff x="-60987050" y="2671400"/>
            <a:chExt cx="315850" cy="318825"/>
          </a:xfrm>
        </p:grpSpPr>
        <p:sp>
          <p:nvSpPr>
            <p:cNvPr id="5191" name="Google Shape;5191;p4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2" name="Google Shape;5192;p4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193" name="Google Shape;5193;p46"/>
          <p:cNvGrpSpPr/>
          <p:nvPr/>
        </p:nvGrpSpPr>
        <p:grpSpPr>
          <a:xfrm>
            <a:off x="7343520" y="2082980"/>
            <a:ext cx="351155" cy="340753"/>
            <a:chOff x="-59481900" y="2290800"/>
            <a:chExt cx="319000" cy="309550"/>
          </a:xfrm>
        </p:grpSpPr>
        <p:sp>
          <p:nvSpPr>
            <p:cNvPr id="5194" name="Google Shape;5194;p4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5" name="Google Shape;5195;p4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6" name="Google Shape;5196;p4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7" name="Google Shape;5197;p4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8" name="Google Shape;5198;p4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9" name="Google Shape;5199;p4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00" name="Google Shape;5200;p46"/>
          <p:cNvGrpSpPr/>
          <p:nvPr/>
        </p:nvGrpSpPr>
        <p:grpSpPr>
          <a:xfrm>
            <a:off x="1857395" y="1674005"/>
            <a:ext cx="351155" cy="349256"/>
            <a:chOff x="-64401400" y="1914475"/>
            <a:chExt cx="319000" cy="317275"/>
          </a:xfrm>
        </p:grpSpPr>
        <p:sp>
          <p:nvSpPr>
            <p:cNvPr id="5201" name="Google Shape;5201;p4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2" name="Google Shape;5202;p4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3" name="Google Shape;5203;p46"/>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04" name="Google Shape;5204;p46"/>
          <p:cNvGrpSpPr/>
          <p:nvPr/>
        </p:nvGrpSpPr>
        <p:grpSpPr>
          <a:xfrm>
            <a:off x="1918957" y="2079430"/>
            <a:ext cx="228031" cy="347853"/>
            <a:chOff x="-64343900" y="2282125"/>
            <a:chExt cx="207150" cy="316000"/>
          </a:xfrm>
        </p:grpSpPr>
        <p:sp>
          <p:nvSpPr>
            <p:cNvPr id="5205" name="Google Shape;5205;p4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6" name="Google Shape;5206;p4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207" name="Google Shape;5207;p46"/>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208" name="Google Shape;5208;p46"/>
          <p:cNvGrpSpPr/>
          <p:nvPr/>
        </p:nvGrpSpPr>
        <p:grpSpPr>
          <a:xfrm>
            <a:off x="3994027" y="1674252"/>
            <a:ext cx="303463" cy="348761"/>
            <a:chOff x="-62496925" y="1931475"/>
            <a:chExt cx="275675" cy="316825"/>
          </a:xfrm>
        </p:grpSpPr>
        <p:sp>
          <p:nvSpPr>
            <p:cNvPr id="5209" name="Google Shape;5209;p4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0" name="Google Shape;5210;p4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11" name="Google Shape;5211;p46"/>
          <p:cNvGrpSpPr/>
          <p:nvPr/>
        </p:nvGrpSpPr>
        <p:grpSpPr>
          <a:xfrm>
            <a:off x="3971901" y="2078521"/>
            <a:ext cx="347715" cy="349669"/>
            <a:chOff x="-62516625" y="2297875"/>
            <a:chExt cx="315875" cy="317650"/>
          </a:xfrm>
        </p:grpSpPr>
        <p:sp>
          <p:nvSpPr>
            <p:cNvPr id="5212" name="Google Shape;5212;p4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3" name="Google Shape;5213;p4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14" name="Google Shape;5214;p46"/>
          <p:cNvGrpSpPr/>
          <p:nvPr/>
        </p:nvGrpSpPr>
        <p:grpSpPr>
          <a:xfrm>
            <a:off x="3970608" y="2497389"/>
            <a:ext cx="350302" cy="318241"/>
            <a:chOff x="-62518200" y="2692475"/>
            <a:chExt cx="318225" cy="289100"/>
          </a:xfrm>
        </p:grpSpPr>
        <p:sp>
          <p:nvSpPr>
            <p:cNvPr id="5215" name="Google Shape;5215;p4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6" name="Google Shape;5216;p4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17" name="Google Shape;5217;p46"/>
          <p:cNvGrpSpPr/>
          <p:nvPr/>
        </p:nvGrpSpPr>
        <p:grpSpPr>
          <a:xfrm>
            <a:off x="6103002" y="1674789"/>
            <a:ext cx="294822" cy="347688"/>
            <a:chOff x="-60597975" y="1939525"/>
            <a:chExt cx="267825" cy="315850"/>
          </a:xfrm>
        </p:grpSpPr>
        <p:sp>
          <p:nvSpPr>
            <p:cNvPr id="5218" name="Google Shape;5218;p4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9" name="Google Shape;5219;p4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20" name="Google Shape;5220;p46"/>
          <p:cNvGrpSpPr/>
          <p:nvPr/>
        </p:nvGrpSpPr>
        <p:grpSpPr>
          <a:xfrm>
            <a:off x="6074836" y="2077998"/>
            <a:ext cx="351155" cy="350715"/>
            <a:chOff x="-60620800" y="2304600"/>
            <a:chExt cx="319000" cy="318600"/>
          </a:xfrm>
        </p:grpSpPr>
        <p:sp>
          <p:nvSpPr>
            <p:cNvPr id="5221" name="Google Shape;5221;p4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2" name="Google Shape;5222;p4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3" name="Google Shape;5223;p4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24" name="Google Shape;5224;p46"/>
          <p:cNvGrpSpPr/>
          <p:nvPr/>
        </p:nvGrpSpPr>
        <p:grpSpPr>
          <a:xfrm>
            <a:off x="6076129" y="2531638"/>
            <a:ext cx="348568" cy="249744"/>
            <a:chOff x="-60621600" y="2716100"/>
            <a:chExt cx="316650" cy="226875"/>
          </a:xfrm>
        </p:grpSpPr>
        <p:sp>
          <p:nvSpPr>
            <p:cNvPr id="5225" name="Google Shape;5225;p4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6" name="Google Shape;5226;p4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27" name="Google Shape;5227;p46"/>
          <p:cNvGrpSpPr/>
          <p:nvPr/>
        </p:nvGrpSpPr>
        <p:grpSpPr>
          <a:xfrm>
            <a:off x="7348722" y="2482240"/>
            <a:ext cx="340753" cy="348541"/>
            <a:chOff x="-59475600" y="2658625"/>
            <a:chExt cx="309550" cy="316625"/>
          </a:xfrm>
        </p:grpSpPr>
        <p:sp>
          <p:nvSpPr>
            <p:cNvPr id="5228" name="Google Shape;5228;p4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9" name="Google Shape;5229;p4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0" name="Google Shape;5230;p4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1" name="Google Shape;5231;p4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2" name="Google Shape;5232;p4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3" name="Google Shape;5233;p4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4" name="Google Shape;5234;p4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235" name="Google Shape;5235;p46"/>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6" name="Google Shape;5236;p46"/>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237" name="Google Shape;5237;p46"/>
          <p:cNvGrpSpPr/>
          <p:nvPr/>
        </p:nvGrpSpPr>
        <p:grpSpPr>
          <a:xfrm>
            <a:off x="2324934" y="2481800"/>
            <a:ext cx="250570" cy="349421"/>
            <a:chOff x="-63987100" y="2646800"/>
            <a:chExt cx="227625" cy="317425"/>
          </a:xfrm>
        </p:grpSpPr>
        <p:sp>
          <p:nvSpPr>
            <p:cNvPr id="5238" name="Google Shape;5238;p4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9" name="Google Shape;5239;p4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40" name="Google Shape;5240;p46"/>
          <p:cNvGrpSpPr/>
          <p:nvPr/>
        </p:nvGrpSpPr>
        <p:grpSpPr>
          <a:xfrm>
            <a:off x="4393267" y="1672615"/>
            <a:ext cx="340753" cy="352036"/>
            <a:chOff x="-62148000" y="1930075"/>
            <a:chExt cx="309550" cy="319800"/>
          </a:xfrm>
        </p:grpSpPr>
        <p:sp>
          <p:nvSpPr>
            <p:cNvPr id="5241" name="Google Shape;5241;p4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2" name="Google Shape;5242;p4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43" name="Google Shape;5243;p46"/>
          <p:cNvGrpSpPr/>
          <p:nvPr/>
        </p:nvGrpSpPr>
        <p:grpSpPr>
          <a:xfrm>
            <a:off x="4390667" y="2079498"/>
            <a:ext cx="345954" cy="347715"/>
            <a:chOff x="-62150375" y="2297875"/>
            <a:chExt cx="314275" cy="315875"/>
          </a:xfrm>
        </p:grpSpPr>
        <p:sp>
          <p:nvSpPr>
            <p:cNvPr id="5244" name="Google Shape;5244;p4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5" name="Google Shape;5245;p4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6" name="Google Shape;5246;p4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7" name="Google Shape;5247;p4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8" name="Google Shape;5248;p4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49" name="Google Shape;5249;p46"/>
          <p:cNvGrpSpPr/>
          <p:nvPr/>
        </p:nvGrpSpPr>
        <p:grpSpPr>
          <a:xfrm>
            <a:off x="4389359" y="2481359"/>
            <a:ext cx="348568" cy="350302"/>
            <a:chOff x="-62150375" y="2664925"/>
            <a:chExt cx="316650" cy="318225"/>
          </a:xfrm>
        </p:grpSpPr>
        <p:sp>
          <p:nvSpPr>
            <p:cNvPr id="5250" name="Google Shape;5250;p4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1" name="Google Shape;5251;p4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2" name="Google Shape;5252;p4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3" name="Google Shape;5253;p4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54" name="Google Shape;5254;p46"/>
          <p:cNvGrpSpPr/>
          <p:nvPr/>
        </p:nvGrpSpPr>
        <p:grpSpPr>
          <a:xfrm>
            <a:off x="6499777" y="1673096"/>
            <a:ext cx="349421" cy="351073"/>
            <a:chOff x="-60254550" y="1938025"/>
            <a:chExt cx="317425" cy="318925"/>
          </a:xfrm>
        </p:grpSpPr>
        <p:sp>
          <p:nvSpPr>
            <p:cNvPr id="5255" name="Google Shape;5255;p4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6" name="Google Shape;5256;p4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7" name="Google Shape;5257;p4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8" name="Google Shape;5258;p4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59" name="Google Shape;5259;p46"/>
          <p:cNvGrpSpPr/>
          <p:nvPr/>
        </p:nvGrpSpPr>
        <p:grpSpPr>
          <a:xfrm>
            <a:off x="6479471" y="2079003"/>
            <a:ext cx="348923" cy="348706"/>
            <a:chOff x="6479471" y="2079003"/>
            <a:chExt cx="348923" cy="348706"/>
          </a:xfrm>
        </p:grpSpPr>
        <p:sp>
          <p:nvSpPr>
            <p:cNvPr id="5260" name="Google Shape;5260;p4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261" name="Google Shape;5261;p46"/>
            <p:cNvGrpSpPr/>
            <p:nvPr/>
          </p:nvGrpSpPr>
          <p:grpSpPr>
            <a:xfrm>
              <a:off x="6520582" y="2079003"/>
              <a:ext cx="307811" cy="348706"/>
              <a:chOff x="-60218325" y="2304850"/>
              <a:chExt cx="279625" cy="316775"/>
            </a:xfrm>
          </p:grpSpPr>
          <p:sp>
            <p:nvSpPr>
              <p:cNvPr id="5262" name="Google Shape;5262;p4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3" name="Google Shape;5263;p4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4" name="Google Shape;5264;p4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5" name="Google Shape;5265;p4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6" name="Google Shape;5266;p4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7" name="Google Shape;5267;p4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8" name="Google Shape;5268;p4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5269" name="Google Shape;5269;p46"/>
          <p:cNvGrpSpPr/>
          <p:nvPr/>
        </p:nvGrpSpPr>
        <p:grpSpPr>
          <a:xfrm>
            <a:off x="6526651" y="2480932"/>
            <a:ext cx="295675" cy="351155"/>
            <a:chOff x="-60232500" y="2671225"/>
            <a:chExt cx="268600" cy="319000"/>
          </a:xfrm>
        </p:grpSpPr>
        <p:sp>
          <p:nvSpPr>
            <p:cNvPr id="5270" name="Google Shape;5270;p4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1" name="Google Shape;5271;p4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72" name="Google Shape;5272;p46"/>
          <p:cNvGrpSpPr/>
          <p:nvPr/>
        </p:nvGrpSpPr>
        <p:grpSpPr>
          <a:xfrm>
            <a:off x="7768638" y="1673056"/>
            <a:ext cx="347715" cy="351155"/>
            <a:chOff x="-59100700" y="1911950"/>
            <a:chExt cx="315875" cy="319000"/>
          </a:xfrm>
        </p:grpSpPr>
        <p:sp>
          <p:nvSpPr>
            <p:cNvPr id="5273" name="Google Shape;5273;p4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4" name="Google Shape;5274;p4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5" name="Google Shape;5275;p4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6" name="Google Shape;5276;p4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7" name="Google Shape;5277;p4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8" name="Google Shape;5278;p4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9" name="Google Shape;5279;p4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0" name="Google Shape;5280;p4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1" name="Google Shape;5281;p4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2" name="Google Shape;5282;p4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83" name="Google Shape;5283;p46"/>
          <p:cNvGrpSpPr/>
          <p:nvPr/>
        </p:nvGrpSpPr>
        <p:grpSpPr>
          <a:xfrm>
            <a:off x="2694871" y="1674459"/>
            <a:ext cx="361558" cy="348348"/>
            <a:chOff x="-63665750" y="1914325"/>
            <a:chExt cx="328450" cy="316450"/>
          </a:xfrm>
        </p:grpSpPr>
        <p:sp>
          <p:nvSpPr>
            <p:cNvPr id="5284" name="Google Shape;5284;p4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5" name="Google Shape;5285;p4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86" name="Google Shape;5286;p46"/>
          <p:cNvGrpSpPr/>
          <p:nvPr/>
        </p:nvGrpSpPr>
        <p:grpSpPr>
          <a:xfrm>
            <a:off x="2699632" y="2077985"/>
            <a:ext cx="352036" cy="350742"/>
            <a:chOff x="-63666550" y="2278975"/>
            <a:chExt cx="319800" cy="318625"/>
          </a:xfrm>
        </p:grpSpPr>
        <p:sp>
          <p:nvSpPr>
            <p:cNvPr id="5287" name="Google Shape;5287;p4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8" name="Google Shape;5288;p4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89" name="Google Shape;5289;p46"/>
          <p:cNvGrpSpPr/>
          <p:nvPr/>
        </p:nvGrpSpPr>
        <p:grpSpPr>
          <a:xfrm>
            <a:off x="2697031" y="2481690"/>
            <a:ext cx="357237" cy="349642"/>
            <a:chOff x="-63669700" y="2646600"/>
            <a:chExt cx="324525" cy="317625"/>
          </a:xfrm>
        </p:grpSpPr>
        <p:sp>
          <p:nvSpPr>
            <p:cNvPr id="5290" name="Google Shape;5290;p4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1" name="Google Shape;5291;p4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92" name="Google Shape;5292;p46"/>
          <p:cNvGrpSpPr/>
          <p:nvPr/>
        </p:nvGrpSpPr>
        <p:grpSpPr>
          <a:xfrm>
            <a:off x="4806228" y="1674129"/>
            <a:ext cx="348568" cy="349009"/>
            <a:chOff x="-61784125" y="1931250"/>
            <a:chExt cx="316650" cy="317050"/>
          </a:xfrm>
        </p:grpSpPr>
        <p:sp>
          <p:nvSpPr>
            <p:cNvPr id="5293" name="Google Shape;5293;p4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4" name="Google Shape;5294;p4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5" name="Google Shape;5295;p4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6" name="Google Shape;5296;p4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97" name="Google Shape;5297;p46"/>
          <p:cNvGrpSpPr/>
          <p:nvPr/>
        </p:nvGrpSpPr>
        <p:grpSpPr>
          <a:xfrm>
            <a:off x="4806228" y="2079072"/>
            <a:ext cx="348568" cy="348568"/>
            <a:chOff x="-61783350" y="2297100"/>
            <a:chExt cx="316650" cy="316650"/>
          </a:xfrm>
        </p:grpSpPr>
        <p:sp>
          <p:nvSpPr>
            <p:cNvPr id="5298" name="Google Shape;5298;p4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9" name="Google Shape;5299;p4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00" name="Google Shape;5300;p46"/>
          <p:cNvGrpSpPr/>
          <p:nvPr/>
        </p:nvGrpSpPr>
        <p:grpSpPr>
          <a:xfrm>
            <a:off x="4806228" y="2480781"/>
            <a:ext cx="348568" cy="351458"/>
            <a:chOff x="-61782550" y="2664925"/>
            <a:chExt cx="316650" cy="319275"/>
          </a:xfrm>
        </p:grpSpPr>
        <p:sp>
          <p:nvSpPr>
            <p:cNvPr id="5301" name="Google Shape;5301;p4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2" name="Google Shape;5302;p4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3" name="Google Shape;5303;p4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04" name="Google Shape;5304;p46"/>
          <p:cNvGrpSpPr/>
          <p:nvPr/>
        </p:nvGrpSpPr>
        <p:grpSpPr>
          <a:xfrm>
            <a:off x="6920631" y="1682426"/>
            <a:ext cx="349421" cy="332414"/>
            <a:chOff x="-59889100" y="1945025"/>
            <a:chExt cx="317425" cy="301975"/>
          </a:xfrm>
        </p:grpSpPr>
        <p:sp>
          <p:nvSpPr>
            <p:cNvPr id="5305" name="Google Shape;5305;p4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6" name="Google Shape;5306;p4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7" name="Google Shape;5307;p4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8" name="Google Shape;5308;p4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309" name="Google Shape;5309;p46"/>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310" name="Google Shape;5310;p46"/>
          <p:cNvGrpSpPr/>
          <p:nvPr/>
        </p:nvGrpSpPr>
        <p:grpSpPr>
          <a:xfrm>
            <a:off x="6919764" y="2482611"/>
            <a:ext cx="351155" cy="347798"/>
            <a:chOff x="-59889100" y="2671925"/>
            <a:chExt cx="319000" cy="315950"/>
          </a:xfrm>
        </p:grpSpPr>
        <p:sp>
          <p:nvSpPr>
            <p:cNvPr id="5311" name="Google Shape;5311;p4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2" name="Google Shape;5312;p4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3" name="Google Shape;5313;p4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4" name="Google Shape;5314;p4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15" name="Google Shape;5315;p46"/>
          <p:cNvGrpSpPr/>
          <p:nvPr/>
        </p:nvGrpSpPr>
        <p:grpSpPr>
          <a:xfrm>
            <a:off x="7767785" y="2079072"/>
            <a:ext cx="349421" cy="348568"/>
            <a:chOff x="-59092025" y="2296300"/>
            <a:chExt cx="317425" cy="316650"/>
          </a:xfrm>
        </p:grpSpPr>
        <p:sp>
          <p:nvSpPr>
            <p:cNvPr id="5316" name="Google Shape;5316;p4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7" name="Google Shape;5317;p4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318" name="Google Shape;5318;p46"/>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319" name="Google Shape;5319;p46"/>
          <p:cNvGrpSpPr/>
          <p:nvPr/>
        </p:nvGrpSpPr>
        <p:grpSpPr>
          <a:xfrm>
            <a:off x="1012422" y="3464550"/>
            <a:ext cx="349421" cy="349421"/>
            <a:chOff x="-65145700" y="3727425"/>
            <a:chExt cx="317425" cy="317425"/>
          </a:xfrm>
        </p:grpSpPr>
        <p:sp>
          <p:nvSpPr>
            <p:cNvPr id="5320" name="Google Shape;5320;p4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1" name="Google Shape;5321;p4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22" name="Google Shape;5322;p46"/>
          <p:cNvGrpSpPr/>
          <p:nvPr/>
        </p:nvGrpSpPr>
        <p:grpSpPr>
          <a:xfrm>
            <a:off x="1015463" y="3872630"/>
            <a:ext cx="343340" cy="349421"/>
            <a:chOff x="-65144125" y="4094450"/>
            <a:chExt cx="311900" cy="317425"/>
          </a:xfrm>
        </p:grpSpPr>
        <p:sp>
          <p:nvSpPr>
            <p:cNvPr id="5323" name="Google Shape;5323;p4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4" name="Google Shape;5324;p4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5" name="Google Shape;5325;p4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326" name="Google Shape;5326;p46"/>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327" name="Google Shape;5327;p46"/>
          <p:cNvGrpSpPr/>
          <p:nvPr/>
        </p:nvGrpSpPr>
        <p:grpSpPr>
          <a:xfrm>
            <a:off x="3111996" y="3464178"/>
            <a:ext cx="352641" cy="350164"/>
            <a:chOff x="-63250675" y="3744075"/>
            <a:chExt cx="320350" cy="318100"/>
          </a:xfrm>
        </p:grpSpPr>
        <p:sp>
          <p:nvSpPr>
            <p:cNvPr id="5328" name="Google Shape;5328;p4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9" name="Google Shape;5329;p4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0" name="Google Shape;5330;p4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31" name="Google Shape;5331;p46"/>
          <p:cNvGrpSpPr/>
          <p:nvPr/>
        </p:nvGrpSpPr>
        <p:grpSpPr>
          <a:xfrm>
            <a:off x="3113606" y="3872630"/>
            <a:ext cx="349421" cy="349421"/>
            <a:chOff x="-63250675" y="4110200"/>
            <a:chExt cx="317425" cy="317425"/>
          </a:xfrm>
        </p:grpSpPr>
        <p:sp>
          <p:nvSpPr>
            <p:cNvPr id="5332" name="Google Shape;5332;p4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3" name="Google Shape;5333;p4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4" name="Google Shape;5334;p4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5" name="Google Shape;5335;p4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6" name="Google Shape;5336;p4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7" name="Google Shape;5337;p4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8" name="Google Shape;5338;p4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9" name="Google Shape;5339;p4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0" name="Google Shape;5340;p4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41" name="Google Shape;5341;p46"/>
          <p:cNvGrpSpPr/>
          <p:nvPr/>
        </p:nvGrpSpPr>
        <p:grpSpPr>
          <a:xfrm>
            <a:off x="5238653" y="3022425"/>
            <a:ext cx="341633" cy="341413"/>
            <a:chOff x="-61351725" y="3372400"/>
            <a:chExt cx="310350" cy="310150"/>
          </a:xfrm>
        </p:grpSpPr>
        <p:sp>
          <p:nvSpPr>
            <p:cNvPr id="5342" name="Google Shape;5342;p4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3" name="Google Shape;5343;p4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4" name="Google Shape;5344;p4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45" name="Google Shape;5345;p46"/>
          <p:cNvGrpSpPr/>
          <p:nvPr/>
        </p:nvGrpSpPr>
        <p:grpSpPr>
          <a:xfrm>
            <a:off x="5235185" y="3480594"/>
            <a:ext cx="348568" cy="317333"/>
            <a:chOff x="-61354875" y="3751050"/>
            <a:chExt cx="316650" cy="288275"/>
          </a:xfrm>
        </p:grpSpPr>
        <p:sp>
          <p:nvSpPr>
            <p:cNvPr id="5346" name="Google Shape;5346;p4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7" name="Google Shape;5347;p4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8" name="Google Shape;5348;p4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49" name="Google Shape;5349;p46"/>
          <p:cNvGrpSpPr/>
          <p:nvPr/>
        </p:nvGrpSpPr>
        <p:grpSpPr>
          <a:xfrm>
            <a:off x="5235185" y="3872616"/>
            <a:ext cx="348568" cy="349449"/>
            <a:chOff x="-61354875" y="4101525"/>
            <a:chExt cx="316650" cy="317450"/>
          </a:xfrm>
        </p:grpSpPr>
        <p:sp>
          <p:nvSpPr>
            <p:cNvPr id="5350" name="Google Shape;5350;p4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1" name="Google Shape;5351;p4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52" name="Google Shape;5352;p46"/>
          <p:cNvGrpSpPr/>
          <p:nvPr/>
        </p:nvGrpSpPr>
        <p:grpSpPr>
          <a:xfrm>
            <a:off x="7343960" y="3043811"/>
            <a:ext cx="350275" cy="347935"/>
            <a:chOff x="-59470075" y="3308975"/>
            <a:chExt cx="318200" cy="316075"/>
          </a:xfrm>
        </p:grpSpPr>
        <p:sp>
          <p:nvSpPr>
            <p:cNvPr id="5353" name="Google Shape;5353;p4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4" name="Google Shape;5354;p4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5" name="Google Shape;5355;p4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6" name="Google Shape;5356;p4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7" name="Google Shape;5357;p4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8" name="Google Shape;5358;p4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9" name="Google Shape;5359;p4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0" name="Google Shape;5360;p4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1" name="Google Shape;5361;p4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62" name="Google Shape;5362;p46"/>
          <p:cNvGrpSpPr/>
          <p:nvPr/>
        </p:nvGrpSpPr>
        <p:grpSpPr>
          <a:xfrm>
            <a:off x="1436496" y="3044291"/>
            <a:ext cx="349421" cy="346972"/>
            <a:chOff x="-64781025" y="3361050"/>
            <a:chExt cx="317425" cy="315200"/>
          </a:xfrm>
        </p:grpSpPr>
        <p:sp>
          <p:nvSpPr>
            <p:cNvPr id="5363" name="Google Shape;5363;p4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4" name="Google Shape;5364;p4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5" name="Google Shape;5365;p4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6" name="Google Shape;5366;p4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367" name="Google Shape;5367;p46"/>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8" name="Google Shape;5368;p46"/>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9" name="Google Shape;5369;p46"/>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370" name="Google Shape;5370;p46"/>
          <p:cNvGrpSpPr/>
          <p:nvPr/>
        </p:nvGrpSpPr>
        <p:grpSpPr>
          <a:xfrm>
            <a:off x="3533821" y="3464288"/>
            <a:ext cx="364172" cy="349944"/>
            <a:chOff x="-62890750" y="3747425"/>
            <a:chExt cx="330825" cy="317900"/>
          </a:xfrm>
        </p:grpSpPr>
        <p:sp>
          <p:nvSpPr>
            <p:cNvPr id="5371" name="Google Shape;5371;p4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2" name="Google Shape;5372;p4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3" name="Google Shape;5373;p4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4" name="Google Shape;5374;p4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5" name="Google Shape;5375;p4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6" name="Google Shape;5376;p4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7" name="Google Shape;5377;p4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8" name="Google Shape;5378;p4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9" name="Google Shape;5379;p4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0" name="Google Shape;5380;p4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1" name="Google Shape;5381;p4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2" name="Google Shape;5382;p4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3" name="Google Shape;5383;p4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4" name="Google Shape;5384;p4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85" name="Google Shape;5385;p46"/>
          <p:cNvGrpSpPr/>
          <p:nvPr/>
        </p:nvGrpSpPr>
        <p:grpSpPr>
          <a:xfrm>
            <a:off x="3541196" y="3873056"/>
            <a:ext cx="349421" cy="348568"/>
            <a:chOff x="-62884425" y="4111775"/>
            <a:chExt cx="317425" cy="316650"/>
          </a:xfrm>
        </p:grpSpPr>
        <p:sp>
          <p:nvSpPr>
            <p:cNvPr id="5386" name="Google Shape;5386;p4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7" name="Google Shape;5387;p4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88" name="Google Shape;5388;p46"/>
          <p:cNvGrpSpPr/>
          <p:nvPr/>
        </p:nvGrpSpPr>
        <p:grpSpPr>
          <a:xfrm>
            <a:off x="5660141" y="3046520"/>
            <a:ext cx="347688" cy="342514"/>
            <a:chOff x="-60991775" y="3376900"/>
            <a:chExt cx="315850" cy="311150"/>
          </a:xfrm>
        </p:grpSpPr>
        <p:sp>
          <p:nvSpPr>
            <p:cNvPr id="5389" name="Google Shape;5389;p4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0" name="Google Shape;5390;p4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1" name="Google Shape;5391;p4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92" name="Google Shape;5392;p46"/>
          <p:cNvGrpSpPr/>
          <p:nvPr/>
        </p:nvGrpSpPr>
        <p:grpSpPr>
          <a:xfrm>
            <a:off x="5659701" y="3468443"/>
            <a:ext cx="348568" cy="341633"/>
            <a:chOff x="-60988625" y="3740800"/>
            <a:chExt cx="316650" cy="310350"/>
          </a:xfrm>
        </p:grpSpPr>
        <p:sp>
          <p:nvSpPr>
            <p:cNvPr id="5393" name="Google Shape;5393;p4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4" name="Google Shape;5394;p4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5" name="Google Shape;5395;p4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396" name="Google Shape;5396;p46"/>
          <p:cNvGrpSpPr/>
          <p:nvPr/>
        </p:nvGrpSpPr>
        <p:grpSpPr>
          <a:xfrm>
            <a:off x="5659701" y="3873607"/>
            <a:ext cx="348568" cy="347468"/>
            <a:chOff x="-60987850" y="4100950"/>
            <a:chExt cx="316650" cy="315650"/>
          </a:xfrm>
        </p:grpSpPr>
        <p:sp>
          <p:nvSpPr>
            <p:cNvPr id="5397" name="Google Shape;5397;p4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8" name="Google Shape;5398;p4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9" name="Google Shape;5399;p4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0" name="Google Shape;5400;p4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1" name="Google Shape;5401;p4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02" name="Google Shape;5402;p46"/>
          <p:cNvGrpSpPr/>
          <p:nvPr/>
        </p:nvGrpSpPr>
        <p:grpSpPr>
          <a:xfrm>
            <a:off x="7343519" y="3469311"/>
            <a:ext cx="351155" cy="339900"/>
            <a:chOff x="-59447250" y="3706150"/>
            <a:chExt cx="319000" cy="308775"/>
          </a:xfrm>
        </p:grpSpPr>
        <p:sp>
          <p:nvSpPr>
            <p:cNvPr id="5403" name="Google Shape;5403;p4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4" name="Google Shape;5404;p4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5" name="Google Shape;5405;p4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6" name="Google Shape;5406;p4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07" name="Google Shape;5407;p46"/>
          <p:cNvGrpSpPr/>
          <p:nvPr/>
        </p:nvGrpSpPr>
        <p:grpSpPr>
          <a:xfrm>
            <a:off x="1857821" y="3044511"/>
            <a:ext cx="350302" cy="346532"/>
            <a:chOff x="-64406125" y="3362225"/>
            <a:chExt cx="318225" cy="314800"/>
          </a:xfrm>
        </p:grpSpPr>
        <p:sp>
          <p:nvSpPr>
            <p:cNvPr id="5408" name="Google Shape;5408;p4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9" name="Google Shape;5409;p4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410" name="Google Shape;5410;p46"/>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411" name="Google Shape;5411;p46"/>
          <p:cNvGrpSpPr/>
          <p:nvPr/>
        </p:nvGrpSpPr>
        <p:grpSpPr>
          <a:xfrm>
            <a:off x="1858262" y="3873057"/>
            <a:ext cx="349421" cy="348568"/>
            <a:chOff x="-64410850" y="4094450"/>
            <a:chExt cx="317425" cy="316650"/>
          </a:xfrm>
        </p:grpSpPr>
        <p:sp>
          <p:nvSpPr>
            <p:cNvPr id="5412" name="Google Shape;5412;p4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3" name="Google Shape;5413;p4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4" name="Google Shape;5414;p4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415" name="Google Shape;5415;p46"/>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416" name="Google Shape;5416;p46"/>
          <p:cNvGrpSpPr/>
          <p:nvPr/>
        </p:nvGrpSpPr>
        <p:grpSpPr>
          <a:xfrm>
            <a:off x="3971901" y="3464013"/>
            <a:ext cx="347715" cy="350495"/>
            <a:chOff x="-62516625" y="3743175"/>
            <a:chExt cx="315875" cy="318400"/>
          </a:xfrm>
        </p:grpSpPr>
        <p:sp>
          <p:nvSpPr>
            <p:cNvPr id="5417" name="Google Shape;5417;p4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8" name="Google Shape;5418;p4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19" name="Google Shape;5419;p46"/>
          <p:cNvGrpSpPr/>
          <p:nvPr/>
        </p:nvGrpSpPr>
        <p:grpSpPr>
          <a:xfrm>
            <a:off x="3978410" y="3892128"/>
            <a:ext cx="334698" cy="310426"/>
            <a:chOff x="-62511900" y="4129100"/>
            <a:chExt cx="304050" cy="282000"/>
          </a:xfrm>
        </p:grpSpPr>
        <p:sp>
          <p:nvSpPr>
            <p:cNvPr id="5420" name="Google Shape;5420;p4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1" name="Google Shape;5421;p4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2" name="Google Shape;5422;p4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3" name="Google Shape;5423;p4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4" name="Google Shape;5424;p4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25" name="Google Shape;5425;p46"/>
          <p:cNvGrpSpPr/>
          <p:nvPr/>
        </p:nvGrpSpPr>
        <p:grpSpPr>
          <a:xfrm>
            <a:off x="6102576" y="3043066"/>
            <a:ext cx="295675" cy="349421"/>
            <a:chOff x="-60597975" y="3367475"/>
            <a:chExt cx="268600" cy="317425"/>
          </a:xfrm>
        </p:grpSpPr>
        <p:sp>
          <p:nvSpPr>
            <p:cNvPr id="5426" name="Google Shape;5426;p4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7" name="Google Shape;5427;p4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8" name="Google Shape;5428;p4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9" name="Google Shape;5429;p4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0" name="Google Shape;5430;p4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431" name="Google Shape;5431;p46"/>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432" name="Google Shape;5432;p46"/>
          <p:cNvGrpSpPr/>
          <p:nvPr/>
        </p:nvGrpSpPr>
        <p:grpSpPr>
          <a:xfrm>
            <a:off x="6076129" y="3922482"/>
            <a:ext cx="348568" cy="249716"/>
            <a:chOff x="-60621600" y="4145650"/>
            <a:chExt cx="316650" cy="226850"/>
          </a:xfrm>
        </p:grpSpPr>
        <p:sp>
          <p:nvSpPr>
            <p:cNvPr id="5433" name="Google Shape;5433;p4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4" name="Google Shape;5434;p4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5" name="Google Shape;5435;p4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36" name="Google Shape;5436;p46"/>
          <p:cNvGrpSpPr/>
          <p:nvPr/>
        </p:nvGrpSpPr>
        <p:grpSpPr>
          <a:xfrm>
            <a:off x="7347852" y="3873484"/>
            <a:ext cx="342486" cy="347715"/>
            <a:chOff x="-59400775" y="4084200"/>
            <a:chExt cx="311125" cy="315875"/>
          </a:xfrm>
        </p:grpSpPr>
        <p:sp>
          <p:nvSpPr>
            <p:cNvPr id="5437" name="Google Shape;5437;p4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8" name="Google Shape;5438;p4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9" name="Google Shape;5439;p4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0" name="Google Shape;5440;p4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1" name="Google Shape;5441;p4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2" name="Google Shape;5442;p4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43" name="Google Shape;5443;p46"/>
          <p:cNvGrpSpPr/>
          <p:nvPr/>
        </p:nvGrpSpPr>
        <p:grpSpPr>
          <a:xfrm>
            <a:off x="2276375" y="3043493"/>
            <a:ext cx="347688" cy="348568"/>
            <a:chOff x="-64044600" y="3360375"/>
            <a:chExt cx="315850" cy="316650"/>
          </a:xfrm>
        </p:grpSpPr>
        <p:sp>
          <p:nvSpPr>
            <p:cNvPr id="5444" name="Google Shape;5444;p4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5" name="Google Shape;5445;p4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6" name="Google Shape;5446;p4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47" name="Google Shape;5447;p46"/>
          <p:cNvGrpSpPr/>
          <p:nvPr/>
        </p:nvGrpSpPr>
        <p:grpSpPr>
          <a:xfrm>
            <a:off x="2301514" y="3464550"/>
            <a:ext cx="297409" cy="349421"/>
            <a:chOff x="-64022550" y="3727425"/>
            <a:chExt cx="270175" cy="317425"/>
          </a:xfrm>
        </p:grpSpPr>
        <p:sp>
          <p:nvSpPr>
            <p:cNvPr id="5448" name="Google Shape;5448;p4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9" name="Google Shape;5449;p4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0" name="Google Shape;5450;p4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51" name="Google Shape;5451;p46"/>
          <p:cNvGrpSpPr/>
          <p:nvPr/>
        </p:nvGrpSpPr>
        <p:grpSpPr>
          <a:xfrm>
            <a:off x="2324480" y="3872616"/>
            <a:ext cx="251478" cy="349449"/>
            <a:chOff x="-64001300" y="4093650"/>
            <a:chExt cx="228450" cy="317450"/>
          </a:xfrm>
        </p:grpSpPr>
        <p:sp>
          <p:nvSpPr>
            <p:cNvPr id="5452" name="Google Shape;5452;p4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3" name="Google Shape;5453;p4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4" name="Google Shape;5454;p4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5" name="Google Shape;5455;p4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56" name="Google Shape;5456;p46"/>
          <p:cNvGrpSpPr/>
          <p:nvPr/>
        </p:nvGrpSpPr>
        <p:grpSpPr>
          <a:xfrm>
            <a:off x="4392400" y="3043438"/>
            <a:ext cx="342486" cy="348678"/>
            <a:chOff x="-62148800" y="3377700"/>
            <a:chExt cx="311125" cy="316750"/>
          </a:xfrm>
        </p:grpSpPr>
        <p:sp>
          <p:nvSpPr>
            <p:cNvPr id="5457" name="Google Shape;5457;p4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8" name="Google Shape;5458;p4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59" name="Google Shape;5459;p46"/>
          <p:cNvGrpSpPr/>
          <p:nvPr/>
        </p:nvGrpSpPr>
        <p:grpSpPr>
          <a:xfrm>
            <a:off x="4388506" y="3464535"/>
            <a:ext cx="350275" cy="349449"/>
            <a:chOff x="-62154300" y="3743950"/>
            <a:chExt cx="318200" cy="317450"/>
          </a:xfrm>
        </p:grpSpPr>
        <p:sp>
          <p:nvSpPr>
            <p:cNvPr id="5460" name="Google Shape;5460;p4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1" name="Google Shape;5461;p4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62" name="Google Shape;5462;p46"/>
          <p:cNvGrpSpPr/>
          <p:nvPr/>
        </p:nvGrpSpPr>
        <p:grpSpPr>
          <a:xfrm>
            <a:off x="4388493" y="3873056"/>
            <a:ext cx="350302" cy="348568"/>
            <a:chOff x="-62151950" y="4111775"/>
            <a:chExt cx="318225" cy="316650"/>
          </a:xfrm>
        </p:grpSpPr>
        <p:sp>
          <p:nvSpPr>
            <p:cNvPr id="5463" name="Google Shape;5463;p4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4" name="Google Shape;5464;p4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5" name="Google Shape;5465;p4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6" name="Google Shape;5466;p4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67" name="Google Shape;5467;p46"/>
          <p:cNvGrpSpPr/>
          <p:nvPr/>
        </p:nvGrpSpPr>
        <p:grpSpPr>
          <a:xfrm>
            <a:off x="6499351" y="3042984"/>
            <a:ext cx="350275" cy="349587"/>
            <a:chOff x="-60254550" y="3367325"/>
            <a:chExt cx="318200" cy="317575"/>
          </a:xfrm>
        </p:grpSpPr>
        <p:sp>
          <p:nvSpPr>
            <p:cNvPr id="5468" name="Google Shape;5468;p4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9" name="Google Shape;5469;p4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0" name="Google Shape;5470;p4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1" name="Google Shape;5471;p4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72" name="Google Shape;5472;p46"/>
          <p:cNvGrpSpPr/>
          <p:nvPr/>
        </p:nvGrpSpPr>
        <p:grpSpPr>
          <a:xfrm>
            <a:off x="6500204" y="3465031"/>
            <a:ext cx="348568" cy="348458"/>
            <a:chOff x="-60255350" y="3733825"/>
            <a:chExt cx="316650" cy="316550"/>
          </a:xfrm>
        </p:grpSpPr>
        <p:sp>
          <p:nvSpPr>
            <p:cNvPr id="5473" name="Google Shape;5473;p4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4" name="Google Shape;5474;p4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5" name="Google Shape;5475;p4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6" name="Google Shape;5476;p4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7" name="Google Shape;5477;p4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8" name="Google Shape;5478;p4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9" name="Google Shape;5479;p4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80" name="Google Shape;5480;p46"/>
          <p:cNvGrpSpPr/>
          <p:nvPr/>
        </p:nvGrpSpPr>
        <p:grpSpPr>
          <a:xfrm>
            <a:off x="6526651" y="3873483"/>
            <a:ext cx="295675" cy="347715"/>
            <a:chOff x="-60232500" y="4101525"/>
            <a:chExt cx="268600" cy="315875"/>
          </a:xfrm>
        </p:grpSpPr>
        <p:sp>
          <p:nvSpPr>
            <p:cNvPr id="5481" name="Google Shape;5481;p4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2" name="Google Shape;5482;p4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483" name="Google Shape;5483;p46"/>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484" name="Google Shape;5484;p46"/>
          <p:cNvGrpSpPr/>
          <p:nvPr/>
        </p:nvGrpSpPr>
        <p:grpSpPr>
          <a:xfrm>
            <a:off x="2700499" y="3043493"/>
            <a:ext cx="350302" cy="348568"/>
            <a:chOff x="-63679950" y="3360375"/>
            <a:chExt cx="318225" cy="316650"/>
          </a:xfrm>
        </p:grpSpPr>
        <p:sp>
          <p:nvSpPr>
            <p:cNvPr id="5485" name="Google Shape;5485;p4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6" name="Google Shape;5486;p4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7" name="Google Shape;5487;p4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8" name="Google Shape;5488;p4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489" name="Google Shape;5489;p46"/>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490" name="Google Shape;5490;p46"/>
          <p:cNvGrpSpPr/>
          <p:nvPr/>
        </p:nvGrpSpPr>
        <p:grpSpPr>
          <a:xfrm>
            <a:off x="2699192" y="3872506"/>
            <a:ext cx="352916" cy="349669"/>
            <a:chOff x="-63679950" y="4093450"/>
            <a:chExt cx="320600" cy="317650"/>
          </a:xfrm>
        </p:grpSpPr>
        <p:sp>
          <p:nvSpPr>
            <p:cNvPr id="5491" name="Google Shape;5491;p4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2" name="Google Shape;5492;p4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3" name="Google Shape;5493;p4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94" name="Google Shape;5494;p46"/>
          <p:cNvGrpSpPr/>
          <p:nvPr/>
        </p:nvGrpSpPr>
        <p:grpSpPr>
          <a:xfrm>
            <a:off x="4806228" y="3043052"/>
            <a:ext cx="348568" cy="349449"/>
            <a:chOff x="-61784125" y="3377700"/>
            <a:chExt cx="316650" cy="317450"/>
          </a:xfrm>
        </p:grpSpPr>
        <p:sp>
          <p:nvSpPr>
            <p:cNvPr id="5495" name="Google Shape;5495;p4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6" name="Google Shape;5496;p4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7" name="Google Shape;5497;p4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8" name="Google Shape;5498;p4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9" name="Google Shape;5499;p4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0" name="Google Shape;5500;p4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1" name="Google Shape;5501;p4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02" name="Google Shape;5502;p46"/>
          <p:cNvGrpSpPr/>
          <p:nvPr/>
        </p:nvGrpSpPr>
        <p:grpSpPr>
          <a:xfrm>
            <a:off x="4806228" y="3464535"/>
            <a:ext cx="348568" cy="349449"/>
            <a:chOff x="-61783350" y="3743950"/>
            <a:chExt cx="316650" cy="317450"/>
          </a:xfrm>
        </p:grpSpPr>
        <p:sp>
          <p:nvSpPr>
            <p:cNvPr id="5503" name="Google Shape;5503;p4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4" name="Google Shape;5504;p4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505" name="Google Shape;5505;p46"/>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6" name="Google Shape;5506;p46"/>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7" name="Google Shape;5507;p46"/>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508" name="Google Shape;5508;p46"/>
          <p:cNvGrpSpPr/>
          <p:nvPr/>
        </p:nvGrpSpPr>
        <p:grpSpPr>
          <a:xfrm>
            <a:off x="6919750" y="3873868"/>
            <a:ext cx="351183" cy="346945"/>
            <a:chOff x="-59869425" y="4102225"/>
            <a:chExt cx="319025" cy="315175"/>
          </a:xfrm>
        </p:grpSpPr>
        <p:sp>
          <p:nvSpPr>
            <p:cNvPr id="5509" name="Google Shape;5509;p4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0" name="Google Shape;5510;p4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1" name="Google Shape;5511;p4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2" name="Google Shape;5512;p4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13" name="Google Shape;5513;p46"/>
          <p:cNvGrpSpPr/>
          <p:nvPr/>
        </p:nvGrpSpPr>
        <p:grpSpPr>
          <a:xfrm>
            <a:off x="7768209" y="3465403"/>
            <a:ext cx="348568" cy="347715"/>
            <a:chOff x="-59029025" y="3711650"/>
            <a:chExt cx="316650" cy="315875"/>
          </a:xfrm>
        </p:grpSpPr>
        <p:sp>
          <p:nvSpPr>
            <p:cNvPr id="5514" name="Google Shape;5514;p4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5" name="Google Shape;5515;p4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6" name="Google Shape;5516;p4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7" name="Google Shape;5517;p4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8" name="Google Shape;5518;p4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9" name="Google Shape;5519;p4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0" name="Google Shape;5520;p4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24"/>
        <p:cNvGrpSpPr/>
        <p:nvPr/>
      </p:nvGrpSpPr>
      <p:grpSpPr>
        <a:xfrm>
          <a:off x="0" y="0"/>
          <a:ext cx="0" cy="0"/>
          <a:chOff x="0" y="0"/>
          <a:chExt cx="0" cy="0"/>
        </a:xfrm>
      </p:grpSpPr>
      <p:sp>
        <p:nvSpPr>
          <p:cNvPr id="5525" name="Google Shape;5525;p4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dirty="0">
              <a:solidFill>
                <a:srgbClr val="FFFFFF"/>
              </a:solidFill>
              <a:latin typeface="Arial"/>
              <a:ea typeface="Arial"/>
              <a:cs typeface="Arial"/>
              <a:sym typeface="Arial"/>
            </a:endParaRPr>
          </a:p>
        </p:txBody>
      </p:sp>
      <p:grpSp>
        <p:nvGrpSpPr>
          <p:cNvPr id="5526" name="Google Shape;5526;p47"/>
          <p:cNvGrpSpPr/>
          <p:nvPr/>
        </p:nvGrpSpPr>
        <p:grpSpPr>
          <a:xfrm>
            <a:off x="1095363" y="1685939"/>
            <a:ext cx="336332" cy="336332"/>
            <a:chOff x="-57970450" y="1903275"/>
            <a:chExt cx="318225" cy="318225"/>
          </a:xfrm>
        </p:grpSpPr>
        <p:sp>
          <p:nvSpPr>
            <p:cNvPr id="5527" name="Google Shape;5527;p4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8" name="Google Shape;5528;p4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9" name="Google Shape;5529;p4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0" name="Google Shape;5530;p4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31" name="Google Shape;5531;p47"/>
          <p:cNvGrpSpPr/>
          <p:nvPr/>
        </p:nvGrpSpPr>
        <p:grpSpPr>
          <a:xfrm>
            <a:off x="1115761" y="2101328"/>
            <a:ext cx="295536" cy="334667"/>
            <a:chOff x="-57950750" y="2296300"/>
            <a:chExt cx="279625" cy="316650"/>
          </a:xfrm>
        </p:grpSpPr>
        <p:sp>
          <p:nvSpPr>
            <p:cNvPr id="5532" name="Google Shape;5532;p4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3" name="Google Shape;5533;p4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4" name="Google Shape;5534;p4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5" name="Google Shape;5535;p4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36" name="Google Shape;5536;p47"/>
          <p:cNvGrpSpPr/>
          <p:nvPr/>
        </p:nvGrpSpPr>
        <p:grpSpPr>
          <a:xfrm>
            <a:off x="1095469" y="2515051"/>
            <a:ext cx="336121" cy="335513"/>
            <a:chOff x="-57969675" y="2687750"/>
            <a:chExt cx="318025" cy="317450"/>
          </a:xfrm>
        </p:grpSpPr>
        <p:sp>
          <p:nvSpPr>
            <p:cNvPr id="5537" name="Google Shape;5537;p4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8" name="Google Shape;5538;p4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9" name="Google Shape;5539;p4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0" name="Google Shape;5540;p4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41" name="Google Shape;5541;p47"/>
          <p:cNvGrpSpPr/>
          <p:nvPr/>
        </p:nvGrpSpPr>
        <p:grpSpPr>
          <a:xfrm>
            <a:off x="3153180" y="1685939"/>
            <a:ext cx="338842" cy="336332"/>
            <a:chOff x="-56012425" y="1903275"/>
            <a:chExt cx="320600" cy="318225"/>
          </a:xfrm>
        </p:grpSpPr>
        <p:sp>
          <p:nvSpPr>
            <p:cNvPr id="5542" name="Google Shape;5542;p4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3" name="Google Shape;5543;p4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44" name="Google Shape;5544;p47"/>
          <p:cNvGrpSpPr/>
          <p:nvPr/>
        </p:nvGrpSpPr>
        <p:grpSpPr>
          <a:xfrm>
            <a:off x="3154013" y="2099663"/>
            <a:ext cx="337178" cy="337178"/>
            <a:chOff x="-56010850" y="2294725"/>
            <a:chExt cx="319025" cy="319025"/>
          </a:xfrm>
        </p:grpSpPr>
        <p:sp>
          <p:nvSpPr>
            <p:cNvPr id="5545" name="Google Shape;5545;p4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6" name="Google Shape;5546;p4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7" name="Google Shape;5547;p4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8" name="Google Shape;5548;p4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49" name="Google Shape;5549;p47"/>
          <p:cNvGrpSpPr/>
          <p:nvPr/>
        </p:nvGrpSpPr>
        <p:grpSpPr>
          <a:xfrm>
            <a:off x="3154026" y="2514232"/>
            <a:ext cx="337151" cy="336332"/>
            <a:chOff x="-56010050" y="2686975"/>
            <a:chExt cx="319000" cy="318225"/>
          </a:xfrm>
        </p:grpSpPr>
        <p:sp>
          <p:nvSpPr>
            <p:cNvPr id="5550" name="Google Shape;5550;p4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1" name="Google Shape;5551;p4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2" name="Google Shape;5552;p4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3" name="Google Shape;5553;p4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54" name="Google Shape;5554;p47"/>
          <p:cNvGrpSpPr/>
          <p:nvPr/>
        </p:nvGrpSpPr>
        <p:grpSpPr>
          <a:xfrm>
            <a:off x="5231050" y="1685939"/>
            <a:ext cx="337178" cy="336332"/>
            <a:chOff x="-54081175" y="1903275"/>
            <a:chExt cx="319025" cy="318225"/>
          </a:xfrm>
        </p:grpSpPr>
        <p:sp>
          <p:nvSpPr>
            <p:cNvPr id="5555" name="Google Shape;5555;p4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6" name="Google Shape;5556;p4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57" name="Google Shape;5557;p47"/>
          <p:cNvGrpSpPr/>
          <p:nvPr/>
        </p:nvGrpSpPr>
        <p:grpSpPr>
          <a:xfrm>
            <a:off x="5251871" y="2101328"/>
            <a:ext cx="295536" cy="335513"/>
            <a:chOff x="-54063050" y="2296300"/>
            <a:chExt cx="279625" cy="317450"/>
          </a:xfrm>
        </p:grpSpPr>
        <p:sp>
          <p:nvSpPr>
            <p:cNvPr id="5558" name="Google Shape;5558;p4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9" name="Google Shape;5559;p4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0" name="Google Shape;5560;p4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1" name="Google Shape;5561;p4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62" name="Google Shape;5562;p47"/>
          <p:cNvGrpSpPr/>
          <p:nvPr/>
        </p:nvGrpSpPr>
        <p:grpSpPr>
          <a:xfrm>
            <a:off x="5251871" y="2512620"/>
            <a:ext cx="295536" cy="336279"/>
            <a:chOff x="-54061475" y="2685450"/>
            <a:chExt cx="279625" cy="318175"/>
          </a:xfrm>
        </p:grpSpPr>
        <p:sp>
          <p:nvSpPr>
            <p:cNvPr id="5563" name="Google Shape;5563;p4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4" name="Google Shape;5564;p4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5" name="Google Shape;5565;p4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6" name="Google Shape;5566;p4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67" name="Google Shape;5567;p47"/>
          <p:cNvGrpSpPr/>
          <p:nvPr/>
        </p:nvGrpSpPr>
        <p:grpSpPr>
          <a:xfrm>
            <a:off x="7350894" y="1695108"/>
            <a:ext cx="256404" cy="337151"/>
            <a:chOff x="-52074300" y="1911950"/>
            <a:chExt cx="242600" cy="319000"/>
          </a:xfrm>
        </p:grpSpPr>
        <p:sp>
          <p:nvSpPr>
            <p:cNvPr id="5568" name="Google Shape;5568;p4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9" name="Google Shape;5569;p4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0" name="Google Shape;5570;p4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1" name="Google Shape;5571;p4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72" name="Google Shape;5572;p47"/>
          <p:cNvGrpSpPr/>
          <p:nvPr/>
        </p:nvGrpSpPr>
        <p:grpSpPr>
          <a:xfrm>
            <a:off x="1495497" y="1686785"/>
            <a:ext cx="337178" cy="336332"/>
            <a:chOff x="-57578225" y="1904075"/>
            <a:chExt cx="319025" cy="318225"/>
          </a:xfrm>
        </p:grpSpPr>
        <p:sp>
          <p:nvSpPr>
            <p:cNvPr id="5573" name="Google Shape;5573;p4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4" name="Google Shape;5574;p4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5" name="Google Shape;5575;p4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6" name="Google Shape;5576;p4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77" name="Google Shape;5577;p47"/>
          <p:cNvGrpSpPr/>
          <p:nvPr/>
        </p:nvGrpSpPr>
        <p:grpSpPr>
          <a:xfrm>
            <a:off x="1516317" y="2099663"/>
            <a:ext cx="295536" cy="336332"/>
            <a:chOff x="-57558525" y="2294725"/>
            <a:chExt cx="279625" cy="318225"/>
          </a:xfrm>
        </p:grpSpPr>
        <p:sp>
          <p:nvSpPr>
            <p:cNvPr id="5578" name="Google Shape;5578;p4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9" name="Google Shape;5579;p4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0" name="Google Shape;5580;p4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1" name="Google Shape;5581;p4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2" name="Google Shape;5582;p4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83" name="Google Shape;5583;p47"/>
          <p:cNvGrpSpPr/>
          <p:nvPr/>
        </p:nvGrpSpPr>
        <p:grpSpPr>
          <a:xfrm>
            <a:off x="1493832" y="2514232"/>
            <a:ext cx="340507" cy="337151"/>
            <a:chOff x="-57579800" y="2686975"/>
            <a:chExt cx="322175" cy="319000"/>
          </a:xfrm>
        </p:grpSpPr>
        <p:sp>
          <p:nvSpPr>
            <p:cNvPr id="5584" name="Google Shape;5584;p4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5" name="Google Shape;5585;p4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86" name="Google Shape;5586;p47"/>
          <p:cNvGrpSpPr/>
          <p:nvPr/>
        </p:nvGrpSpPr>
        <p:grpSpPr>
          <a:xfrm>
            <a:off x="3566071" y="2099663"/>
            <a:ext cx="342171" cy="336332"/>
            <a:chOff x="-55620975" y="2294725"/>
            <a:chExt cx="323750" cy="318225"/>
          </a:xfrm>
        </p:grpSpPr>
        <p:sp>
          <p:nvSpPr>
            <p:cNvPr id="5587" name="Google Shape;5587;p4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8" name="Google Shape;5588;p4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9" name="Google Shape;5589;p4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0" name="Google Shape;5590;p4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1" name="Google Shape;5591;p4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2" name="Google Shape;5592;p4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93" name="Google Shape;5593;p47"/>
          <p:cNvGrpSpPr/>
          <p:nvPr/>
        </p:nvGrpSpPr>
        <p:grpSpPr>
          <a:xfrm>
            <a:off x="3568159" y="2514153"/>
            <a:ext cx="337997" cy="336411"/>
            <a:chOff x="-55620175" y="2686900"/>
            <a:chExt cx="319800" cy="318300"/>
          </a:xfrm>
        </p:grpSpPr>
        <p:sp>
          <p:nvSpPr>
            <p:cNvPr id="5594" name="Google Shape;5594;p4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5" name="Google Shape;5595;p4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6" name="Google Shape;5596;p4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7" name="Google Shape;5597;p4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598" name="Google Shape;5598;p47"/>
          <p:cNvGrpSpPr/>
          <p:nvPr/>
        </p:nvGrpSpPr>
        <p:grpSpPr>
          <a:xfrm>
            <a:off x="5645619" y="1685939"/>
            <a:ext cx="337151" cy="336332"/>
            <a:chOff x="-53690500" y="1903275"/>
            <a:chExt cx="319000" cy="318225"/>
          </a:xfrm>
        </p:grpSpPr>
        <p:sp>
          <p:nvSpPr>
            <p:cNvPr id="5599" name="Google Shape;5599;p4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0" name="Google Shape;5600;p4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1" name="Google Shape;5601;p4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2" name="Google Shape;5602;p4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03" name="Google Shape;5603;p47"/>
          <p:cNvGrpSpPr/>
          <p:nvPr/>
        </p:nvGrpSpPr>
        <p:grpSpPr>
          <a:xfrm>
            <a:off x="5666427" y="2101328"/>
            <a:ext cx="295536" cy="334667"/>
            <a:chOff x="-53670800" y="2296300"/>
            <a:chExt cx="279625" cy="316650"/>
          </a:xfrm>
        </p:grpSpPr>
        <p:sp>
          <p:nvSpPr>
            <p:cNvPr id="5604" name="Google Shape;5604;p4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5" name="Google Shape;5605;p4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6" name="Google Shape;5606;p4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7" name="Google Shape;5607;p4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08" name="Google Shape;5608;p47"/>
          <p:cNvGrpSpPr/>
          <p:nvPr/>
        </p:nvGrpSpPr>
        <p:grpSpPr>
          <a:xfrm>
            <a:off x="5645619" y="2513809"/>
            <a:ext cx="337151" cy="336755"/>
            <a:chOff x="-53690500" y="2686575"/>
            <a:chExt cx="319000" cy="318625"/>
          </a:xfrm>
        </p:grpSpPr>
        <p:sp>
          <p:nvSpPr>
            <p:cNvPr id="5609" name="Google Shape;5609;p4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0" name="Google Shape;5610;p4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1" name="Google Shape;5611;p4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2" name="Google Shape;5612;p4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13" name="Google Shape;5613;p47"/>
          <p:cNvGrpSpPr/>
          <p:nvPr/>
        </p:nvGrpSpPr>
        <p:grpSpPr>
          <a:xfrm>
            <a:off x="7331315" y="2108964"/>
            <a:ext cx="295562" cy="336200"/>
            <a:chOff x="-52092425" y="2303525"/>
            <a:chExt cx="279650" cy="318100"/>
          </a:xfrm>
        </p:grpSpPr>
        <p:sp>
          <p:nvSpPr>
            <p:cNvPr id="5614" name="Google Shape;5614;p4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5" name="Google Shape;5615;p4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6" name="Google Shape;5616;p4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7" name="Google Shape;5617;p4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8" name="Google Shape;5618;p4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19" name="Google Shape;5619;p47"/>
          <p:cNvGrpSpPr/>
          <p:nvPr/>
        </p:nvGrpSpPr>
        <p:grpSpPr>
          <a:xfrm>
            <a:off x="1905365" y="1687604"/>
            <a:ext cx="338816" cy="336332"/>
            <a:chOff x="-57189125" y="1904850"/>
            <a:chExt cx="320575" cy="318225"/>
          </a:xfrm>
        </p:grpSpPr>
        <p:sp>
          <p:nvSpPr>
            <p:cNvPr id="5620" name="Google Shape;5620;p4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1" name="Google Shape;5621;p4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2" name="Google Shape;5622;p4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3" name="Google Shape;5623;p4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4" name="Google Shape;5624;p4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25" name="Google Shape;5625;p47"/>
          <p:cNvGrpSpPr/>
          <p:nvPr/>
        </p:nvGrpSpPr>
        <p:grpSpPr>
          <a:xfrm>
            <a:off x="1906197" y="2120484"/>
            <a:ext cx="337151" cy="294717"/>
            <a:chOff x="-57187550" y="2314425"/>
            <a:chExt cx="319000" cy="278850"/>
          </a:xfrm>
        </p:grpSpPr>
        <p:sp>
          <p:nvSpPr>
            <p:cNvPr id="5626" name="Google Shape;5626;p4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7" name="Google Shape;5627;p4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8" name="Google Shape;5628;p4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9" name="Google Shape;5629;p4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30" name="Google Shape;5630;p47"/>
          <p:cNvGrpSpPr/>
          <p:nvPr/>
        </p:nvGrpSpPr>
        <p:grpSpPr>
          <a:xfrm>
            <a:off x="1921997" y="2513598"/>
            <a:ext cx="305550" cy="336966"/>
            <a:chOff x="-57172600" y="2686375"/>
            <a:chExt cx="289100" cy="318825"/>
          </a:xfrm>
        </p:grpSpPr>
        <p:sp>
          <p:nvSpPr>
            <p:cNvPr id="5631" name="Google Shape;5631;p4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2" name="Google Shape;5632;p4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33" name="Google Shape;5633;p47"/>
          <p:cNvGrpSpPr/>
          <p:nvPr/>
        </p:nvGrpSpPr>
        <p:grpSpPr>
          <a:xfrm>
            <a:off x="3983124" y="1685939"/>
            <a:ext cx="336332" cy="334667"/>
            <a:chOff x="-55225575" y="1903275"/>
            <a:chExt cx="318225" cy="316650"/>
          </a:xfrm>
        </p:grpSpPr>
        <p:sp>
          <p:nvSpPr>
            <p:cNvPr id="5634" name="Google Shape;5634;p4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5" name="Google Shape;5635;p4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6" name="Google Shape;5636;p4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7" name="Google Shape;5637;p4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8" name="Google Shape;5638;p4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39" name="Google Shape;5639;p47"/>
          <p:cNvGrpSpPr/>
          <p:nvPr/>
        </p:nvGrpSpPr>
        <p:grpSpPr>
          <a:xfrm>
            <a:off x="3993535" y="2101328"/>
            <a:ext cx="315511" cy="334667"/>
            <a:chOff x="-55217700" y="2296300"/>
            <a:chExt cx="298525" cy="316650"/>
          </a:xfrm>
        </p:grpSpPr>
        <p:sp>
          <p:nvSpPr>
            <p:cNvPr id="5640" name="Google Shape;5640;p4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1" name="Google Shape;5641;p4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2" name="Google Shape;5642;p4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3" name="Google Shape;5643;p4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44" name="Google Shape;5644;p47"/>
          <p:cNvGrpSpPr/>
          <p:nvPr/>
        </p:nvGrpSpPr>
        <p:grpSpPr>
          <a:xfrm>
            <a:off x="3982292" y="2515897"/>
            <a:ext cx="337997" cy="334667"/>
            <a:chOff x="-55229525" y="2688550"/>
            <a:chExt cx="319800" cy="316650"/>
          </a:xfrm>
        </p:grpSpPr>
        <p:sp>
          <p:nvSpPr>
            <p:cNvPr id="5645" name="Google Shape;5645;p4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6" name="Google Shape;5646;p4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7" name="Google Shape;5647;p4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8" name="Google Shape;5648;p4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49" name="Google Shape;5649;p47"/>
          <p:cNvGrpSpPr/>
          <p:nvPr/>
        </p:nvGrpSpPr>
        <p:grpSpPr>
          <a:xfrm>
            <a:off x="6069304" y="1685939"/>
            <a:ext cx="315537" cy="336332"/>
            <a:chOff x="-53288825" y="1903275"/>
            <a:chExt cx="298550" cy="318225"/>
          </a:xfrm>
        </p:grpSpPr>
        <p:sp>
          <p:nvSpPr>
            <p:cNvPr id="5650" name="Google Shape;5650;p4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1" name="Google Shape;5651;p4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2" name="Google Shape;5652;p4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53" name="Google Shape;5653;p47"/>
          <p:cNvGrpSpPr/>
          <p:nvPr/>
        </p:nvGrpSpPr>
        <p:grpSpPr>
          <a:xfrm>
            <a:off x="6058484" y="2099663"/>
            <a:ext cx="337178" cy="336332"/>
            <a:chOff x="-53299850" y="2294725"/>
            <a:chExt cx="319025" cy="318225"/>
          </a:xfrm>
        </p:grpSpPr>
        <p:sp>
          <p:nvSpPr>
            <p:cNvPr id="5654" name="Google Shape;5654;p4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5" name="Google Shape;5655;p4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56" name="Google Shape;5656;p47"/>
          <p:cNvGrpSpPr/>
          <p:nvPr/>
        </p:nvGrpSpPr>
        <p:grpSpPr>
          <a:xfrm>
            <a:off x="6079715" y="2515051"/>
            <a:ext cx="294717" cy="335513"/>
            <a:chOff x="-53278575" y="2687750"/>
            <a:chExt cx="278850" cy="317450"/>
          </a:xfrm>
        </p:grpSpPr>
        <p:sp>
          <p:nvSpPr>
            <p:cNvPr id="5657" name="Google Shape;5657;p4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8" name="Google Shape;5658;p4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9" name="Google Shape;5659;p4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0" name="Google Shape;5660;p4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61" name="Google Shape;5661;p47"/>
          <p:cNvGrpSpPr/>
          <p:nvPr/>
        </p:nvGrpSpPr>
        <p:grpSpPr>
          <a:xfrm>
            <a:off x="7310508" y="2514760"/>
            <a:ext cx="337178" cy="337468"/>
            <a:chOff x="-52101875" y="2687475"/>
            <a:chExt cx="319025" cy="319300"/>
          </a:xfrm>
        </p:grpSpPr>
        <p:sp>
          <p:nvSpPr>
            <p:cNvPr id="5662" name="Google Shape;5662;p4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3" name="Google Shape;5663;p4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4" name="Google Shape;5664;p4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5" name="Google Shape;5665;p4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66" name="Google Shape;5666;p47"/>
          <p:cNvGrpSpPr/>
          <p:nvPr/>
        </p:nvGrpSpPr>
        <p:grpSpPr>
          <a:xfrm>
            <a:off x="2346261" y="1686785"/>
            <a:ext cx="295536" cy="336332"/>
            <a:chOff x="-56774050" y="1904075"/>
            <a:chExt cx="279625" cy="318225"/>
          </a:xfrm>
        </p:grpSpPr>
        <p:sp>
          <p:nvSpPr>
            <p:cNvPr id="5667" name="Google Shape;5667;p4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8" name="Google Shape;5668;p4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69" name="Google Shape;5669;p47"/>
          <p:cNvGrpSpPr/>
          <p:nvPr/>
        </p:nvGrpSpPr>
        <p:grpSpPr>
          <a:xfrm>
            <a:off x="2346261" y="2099663"/>
            <a:ext cx="295536" cy="336332"/>
            <a:chOff x="-56774850" y="2294725"/>
            <a:chExt cx="279625" cy="318225"/>
          </a:xfrm>
        </p:grpSpPr>
        <p:sp>
          <p:nvSpPr>
            <p:cNvPr id="5670" name="Google Shape;5670;p4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1" name="Google Shape;5671;p4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2" name="Google Shape;5672;p4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73" name="Google Shape;5673;p47"/>
          <p:cNvGrpSpPr/>
          <p:nvPr/>
        </p:nvGrpSpPr>
        <p:grpSpPr>
          <a:xfrm>
            <a:off x="2365827" y="2514232"/>
            <a:ext cx="256404" cy="335486"/>
            <a:chOff x="-56756725" y="2686975"/>
            <a:chExt cx="242600" cy="317425"/>
          </a:xfrm>
        </p:grpSpPr>
        <p:sp>
          <p:nvSpPr>
            <p:cNvPr id="5674" name="Google Shape;5674;p4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5" name="Google Shape;5675;p4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6" name="Google Shape;5676;p4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77" name="Google Shape;5677;p47"/>
          <p:cNvGrpSpPr/>
          <p:nvPr/>
        </p:nvGrpSpPr>
        <p:grpSpPr>
          <a:xfrm>
            <a:off x="4408328" y="1685939"/>
            <a:ext cx="314216" cy="337178"/>
            <a:chOff x="-54826975" y="1903275"/>
            <a:chExt cx="297300" cy="319025"/>
          </a:xfrm>
        </p:grpSpPr>
        <p:sp>
          <p:nvSpPr>
            <p:cNvPr id="5678" name="Google Shape;5678;p4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9" name="Google Shape;5679;p4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0" name="Google Shape;5680;p4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81" name="Google Shape;5681;p47"/>
          <p:cNvGrpSpPr/>
          <p:nvPr/>
        </p:nvGrpSpPr>
        <p:grpSpPr>
          <a:xfrm>
            <a:off x="4396861" y="2101328"/>
            <a:ext cx="337151" cy="334641"/>
            <a:chOff x="-54836500" y="2296300"/>
            <a:chExt cx="319000" cy="316625"/>
          </a:xfrm>
        </p:grpSpPr>
        <p:sp>
          <p:nvSpPr>
            <p:cNvPr id="5682" name="Google Shape;5682;p4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3" name="Google Shape;5683;p4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4" name="Google Shape;5684;p4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5" name="Google Shape;5685;p4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86" name="Google Shape;5686;p47"/>
          <p:cNvGrpSpPr/>
          <p:nvPr/>
        </p:nvGrpSpPr>
        <p:grpSpPr>
          <a:xfrm>
            <a:off x="4416836" y="2515051"/>
            <a:ext cx="297200" cy="336332"/>
            <a:chOff x="-54817600" y="2687750"/>
            <a:chExt cx="281200" cy="318225"/>
          </a:xfrm>
        </p:grpSpPr>
        <p:sp>
          <p:nvSpPr>
            <p:cNvPr id="5687" name="Google Shape;5687;p4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8" name="Google Shape;5688;p4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9" name="Google Shape;5689;p4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0" name="Google Shape;5690;p4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91" name="Google Shape;5691;p47"/>
          <p:cNvGrpSpPr/>
          <p:nvPr/>
        </p:nvGrpSpPr>
        <p:grpSpPr>
          <a:xfrm>
            <a:off x="6494706" y="1685939"/>
            <a:ext cx="295536" cy="334667"/>
            <a:chOff x="-52887125" y="1903275"/>
            <a:chExt cx="279625" cy="316650"/>
          </a:xfrm>
        </p:grpSpPr>
        <p:sp>
          <p:nvSpPr>
            <p:cNvPr id="5692" name="Google Shape;5692;p4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3" name="Google Shape;5693;p4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94" name="Google Shape;5694;p47"/>
          <p:cNvGrpSpPr/>
          <p:nvPr/>
        </p:nvGrpSpPr>
        <p:grpSpPr>
          <a:xfrm>
            <a:off x="6474731" y="2098844"/>
            <a:ext cx="335486" cy="337151"/>
            <a:chOff x="-52906025" y="2293950"/>
            <a:chExt cx="317425" cy="319000"/>
          </a:xfrm>
        </p:grpSpPr>
        <p:sp>
          <p:nvSpPr>
            <p:cNvPr id="5695" name="Google Shape;5695;p4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6" name="Google Shape;5696;p4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7" name="Google Shape;5697;p4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98" name="Google Shape;5698;p47"/>
          <p:cNvGrpSpPr/>
          <p:nvPr/>
        </p:nvGrpSpPr>
        <p:grpSpPr>
          <a:xfrm>
            <a:off x="6494706" y="2514232"/>
            <a:ext cx="295536" cy="336332"/>
            <a:chOff x="-52887125" y="2686975"/>
            <a:chExt cx="279625" cy="318225"/>
          </a:xfrm>
        </p:grpSpPr>
        <p:sp>
          <p:nvSpPr>
            <p:cNvPr id="5699" name="Google Shape;5699;p4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0" name="Google Shape;5700;p4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1" name="Google Shape;5701;p4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2" name="Google Shape;5702;p4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03" name="Google Shape;5703;p47"/>
          <p:cNvGrpSpPr/>
          <p:nvPr/>
        </p:nvGrpSpPr>
        <p:grpSpPr>
          <a:xfrm>
            <a:off x="7742828" y="1698437"/>
            <a:ext cx="296355" cy="334667"/>
            <a:chOff x="-51722225" y="1915100"/>
            <a:chExt cx="280400" cy="316650"/>
          </a:xfrm>
        </p:grpSpPr>
        <p:sp>
          <p:nvSpPr>
            <p:cNvPr id="5704" name="Google Shape;5704;p4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5" name="Google Shape;5705;p4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6" name="Google Shape;5706;p4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7" name="Google Shape;5707;p4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08" name="Google Shape;5708;p47"/>
          <p:cNvGrpSpPr/>
          <p:nvPr/>
        </p:nvGrpSpPr>
        <p:grpSpPr>
          <a:xfrm>
            <a:off x="2733364" y="1685226"/>
            <a:ext cx="345474" cy="336226"/>
            <a:chOff x="-56407800" y="1902600"/>
            <a:chExt cx="326875" cy="318125"/>
          </a:xfrm>
        </p:grpSpPr>
        <p:sp>
          <p:nvSpPr>
            <p:cNvPr id="5709" name="Google Shape;5709;p4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0" name="Google Shape;5710;p4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1" name="Google Shape;5711;p4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12" name="Google Shape;5712;p47"/>
          <p:cNvGrpSpPr/>
          <p:nvPr/>
        </p:nvGrpSpPr>
        <p:grpSpPr>
          <a:xfrm>
            <a:off x="2738768" y="2110496"/>
            <a:ext cx="334667" cy="315511"/>
            <a:chOff x="-56401500" y="2304975"/>
            <a:chExt cx="316650" cy="298525"/>
          </a:xfrm>
        </p:grpSpPr>
        <p:sp>
          <p:nvSpPr>
            <p:cNvPr id="5713" name="Google Shape;5713;p4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4" name="Google Shape;5714;p4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5" name="Google Shape;5715;p4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6" name="Google Shape;5716;p4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17" name="Google Shape;5717;p47"/>
          <p:cNvGrpSpPr/>
          <p:nvPr/>
        </p:nvGrpSpPr>
        <p:grpSpPr>
          <a:xfrm>
            <a:off x="4835248" y="1684275"/>
            <a:ext cx="298046" cy="336332"/>
            <a:chOff x="-54426150" y="1901700"/>
            <a:chExt cx="282000" cy="318225"/>
          </a:xfrm>
        </p:grpSpPr>
        <p:sp>
          <p:nvSpPr>
            <p:cNvPr id="5718" name="Google Shape;5718;p4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9" name="Google Shape;5719;p4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0" name="Google Shape;5720;p4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1" name="Google Shape;5721;p4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22" name="Google Shape;5722;p47"/>
          <p:cNvGrpSpPr/>
          <p:nvPr/>
        </p:nvGrpSpPr>
        <p:grpSpPr>
          <a:xfrm>
            <a:off x="4835248" y="2099663"/>
            <a:ext cx="298046" cy="337178"/>
            <a:chOff x="-54426150" y="2294725"/>
            <a:chExt cx="282000" cy="319025"/>
          </a:xfrm>
        </p:grpSpPr>
        <p:sp>
          <p:nvSpPr>
            <p:cNvPr id="5723" name="Google Shape;5723;p4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4" name="Google Shape;5724;p4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5" name="Google Shape;5725;p4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6" name="Google Shape;5726;p4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7" name="Google Shape;5727;p4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28" name="Google Shape;5728;p47"/>
          <p:cNvGrpSpPr/>
          <p:nvPr/>
        </p:nvGrpSpPr>
        <p:grpSpPr>
          <a:xfrm>
            <a:off x="4833583" y="2514232"/>
            <a:ext cx="301375" cy="337151"/>
            <a:chOff x="-54427725" y="2686975"/>
            <a:chExt cx="285150" cy="319000"/>
          </a:xfrm>
        </p:grpSpPr>
        <p:sp>
          <p:nvSpPr>
            <p:cNvPr id="5729" name="Google Shape;5729;p4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0" name="Google Shape;5730;p4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1" name="Google Shape;5731;p4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2" name="Google Shape;5732;p4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3" name="Google Shape;5733;p4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34" name="Google Shape;5734;p47"/>
          <p:cNvGrpSpPr/>
          <p:nvPr/>
        </p:nvGrpSpPr>
        <p:grpSpPr>
          <a:xfrm>
            <a:off x="6888851" y="1686151"/>
            <a:ext cx="334667" cy="335302"/>
            <a:chOff x="-52513800" y="1903475"/>
            <a:chExt cx="316650" cy="317250"/>
          </a:xfrm>
        </p:grpSpPr>
        <p:sp>
          <p:nvSpPr>
            <p:cNvPr id="5735" name="Google Shape;5735;p4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6" name="Google Shape;5736;p4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37" name="Google Shape;5737;p47"/>
          <p:cNvGrpSpPr/>
          <p:nvPr/>
        </p:nvGrpSpPr>
        <p:grpSpPr>
          <a:xfrm>
            <a:off x="6898006" y="2100509"/>
            <a:ext cx="316357" cy="335486"/>
            <a:chOff x="-52505925" y="2295525"/>
            <a:chExt cx="299325" cy="317425"/>
          </a:xfrm>
        </p:grpSpPr>
        <p:sp>
          <p:nvSpPr>
            <p:cNvPr id="5738" name="Google Shape;5738;p4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9" name="Google Shape;5739;p4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0" name="Google Shape;5740;p4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1" name="Google Shape;5741;p4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42" name="Google Shape;5742;p47"/>
          <p:cNvGrpSpPr/>
          <p:nvPr/>
        </p:nvGrpSpPr>
        <p:grpSpPr>
          <a:xfrm>
            <a:off x="6908417" y="2514232"/>
            <a:ext cx="295536" cy="336332"/>
            <a:chOff x="-52494100" y="2686975"/>
            <a:chExt cx="279625" cy="318225"/>
          </a:xfrm>
        </p:grpSpPr>
        <p:sp>
          <p:nvSpPr>
            <p:cNvPr id="5743" name="Google Shape;5743;p4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4" name="Google Shape;5744;p4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5" name="Google Shape;5745;p4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6" name="Google Shape;5746;p4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47" name="Google Shape;5747;p47"/>
          <p:cNvGrpSpPr/>
          <p:nvPr/>
        </p:nvGrpSpPr>
        <p:grpSpPr>
          <a:xfrm>
            <a:off x="7744070" y="2111315"/>
            <a:ext cx="293871" cy="336332"/>
            <a:chOff x="-51708850" y="2305750"/>
            <a:chExt cx="278050" cy="318225"/>
          </a:xfrm>
        </p:grpSpPr>
        <p:sp>
          <p:nvSpPr>
            <p:cNvPr id="5748" name="Google Shape;5748;p4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9" name="Google Shape;5749;p4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0" name="Google Shape;5750;p4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51" name="Google Shape;5751;p47"/>
          <p:cNvGrpSpPr/>
          <p:nvPr/>
        </p:nvGrpSpPr>
        <p:grpSpPr>
          <a:xfrm>
            <a:off x="1094954" y="3054255"/>
            <a:ext cx="337151" cy="337389"/>
            <a:chOff x="-57956275" y="3197925"/>
            <a:chExt cx="319000" cy="319225"/>
          </a:xfrm>
        </p:grpSpPr>
        <p:sp>
          <p:nvSpPr>
            <p:cNvPr id="5752" name="Google Shape;5752;p4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3" name="Google Shape;5753;p4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4" name="Google Shape;5754;p4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5" name="Google Shape;5755;p4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6" name="Google Shape;5756;p4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7" name="Google Shape;5757;p4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8" name="Google Shape;5758;p4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59" name="Google Shape;5759;p47"/>
          <p:cNvGrpSpPr/>
          <p:nvPr/>
        </p:nvGrpSpPr>
        <p:grpSpPr>
          <a:xfrm>
            <a:off x="1115761" y="3469035"/>
            <a:ext cx="295536" cy="337151"/>
            <a:chOff x="-57940525" y="3590375"/>
            <a:chExt cx="279625" cy="319000"/>
          </a:xfrm>
        </p:grpSpPr>
        <p:sp>
          <p:nvSpPr>
            <p:cNvPr id="5760" name="Google Shape;5760;p4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1" name="Google Shape;5761;p4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2" name="Google Shape;5762;p4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3" name="Google Shape;5763;p4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4" name="Google Shape;5764;p4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65" name="Google Shape;5765;p47"/>
          <p:cNvGrpSpPr/>
          <p:nvPr/>
        </p:nvGrpSpPr>
        <p:grpSpPr>
          <a:xfrm>
            <a:off x="1095363" y="3883578"/>
            <a:ext cx="336332" cy="337178"/>
            <a:chOff x="-57959425" y="3982600"/>
            <a:chExt cx="318225" cy="319025"/>
          </a:xfrm>
        </p:grpSpPr>
        <p:sp>
          <p:nvSpPr>
            <p:cNvPr id="5766" name="Google Shape;5766;p4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7" name="Google Shape;5767;p4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8" name="Google Shape;5768;p4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9" name="Google Shape;5769;p4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70" name="Google Shape;5770;p47"/>
          <p:cNvGrpSpPr/>
          <p:nvPr/>
        </p:nvGrpSpPr>
        <p:grpSpPr>
          <a:xfrm>
            <a:off x="3154845" y="3055312"/>
            <a:ext cx="335513" cy="335513"/>
            <a:chOff x="-55987225" y="3198925"/>
            <a:chExt cx="317450" cy="317450"/>
          </a:xfrm>
        </p:grpSpPr>
        <p:sp>
          <p:nvSpPr>
            <p:cNvPr id="5771" name="Google Shape;5771;p4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2" name="Google Shape;5772;p4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3" name="Google Shape;5773;p4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4" name="Google Shape;5774;p4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75" name="Google Shape;5775;p47"/>
          <p:cNvGrpSpPr/>
          <p:nvPr/>
        </p:nvGrpSpPr>
        <p:grpSpPr>
          <a:xfrm>
            <a:off x="3154845" y="3469722"/>
            <a:ext cx="335513" cy="335645"/>
            <a:chOff x="-55987225" y="3591025"/>
            <a:chExt cx="317450" cy="317575"/>
          </a:xfrm>
        </p:grpSpPr>
        <p:sp>
          <p:nvSpPr>
            <p:cNvPr id="5776" name="Google Shape;5776;p4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7" name="Google Shape;5777;p4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8" name="Google Shape;5778;p4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9" name="Google Shape;5779;p4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0" name="Google Shape;5780;p4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81" name="Google Shape;5781;p47"/>
          <p:cNvGrpSpPr/>
          <p:nvPr/>
        </p:nvGrpSpPr>
        <p:grpSpPr>
          <a:xfrm>
            <a:off x="3154013" y="3883578"/>
            <a:ext cx="337178" cy="337178"/>
            <a:chOff x="-55988800" y="3982600"/>
            <a:chExt cx="319025" cy="319025"/>
          </a:xfrm>
        </p:grpSpPr>
        <p:sp>
          <p:nvSpPr>
            <p:cNvPr id="5782" name="Google Shape;5782;p4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3" name="Google Shape;5783;p4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4" name="Google Shape;5784;p4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5" name="Google Shape;5785;p4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6" name="Google Shape;5786;p4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87" name="Google Shape;5787;p47"/>
          <p:cNvGrpSpPr/>
          <p:nvPr/>
        </p:nvGrpSpPr>
        <p:grpSpPr>
          <a:xfrm>
            <a:off x="5232305" y="3048653"/>
            <a:ext cx="334667" cy="337151"/>
            <a:chOff x="-54026025" y="3192625"/>
            <a:chExt cx="316650" cy="319000"/>
          </a:xfrm>
        </p:grpSpPr>
        <p:sp>
          <p:nvSpPr>
            <p:cNvPr id="5788" name="Google Shape;5788;p4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9" name="Google Shape;5789;p4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0" name="Google Shape;5790;p4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1" name="Google Shape;5791;p4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2" name="Google Shape;5792;p4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3" name="Google Shape;5793;p4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4" name="Google Shape;5794;p4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5" name="Google Shape;5795;p4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96" name="Google Shape;5796;p47"/>
          <p:cNvGrpSpPr/>
          <p:nvPr/>
        </p:nvGrpSpPr>
        <p:grpSpPr>
          <a:xfrm>
            <a:off x="5251039" y="3463196"/>
            <a:ext cx="297200" cy="336332"/>
            <a:chOff x="-54007925" y="3584850"/>
            <a:chExt cx="281200" cy="318225"/>
          </a:xfrm>
        </p:grpSpPr>
        <p:sp>
          <p:nvSpPr>
            <p:cNvPr id="5797" name="Google Shape;5797;p4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8" name="Google Shape;5798;p4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9" name="Google Shape;5799;p4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0" name="Google Shape;5800;p4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1" name="Google Shape;5801;p4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2" name="Google Shape;5802;p4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03" name="Google Shape;5803;p47"/>
          <p:cNvGrpSpPr/>
          <p:nvPr/>
        </p:nvGrpSpPr>
        <p:grpSpPr>
          <a:xfrm>
            <a:off x="5251039" y="3876153"/>
            <a:ext cx="297200" cy="337098"/>
            <a:chOff x="-54007925" y="3975575"/>
            <a:chExt cx="281200" cy="318950"/>
          </a:xfrm>
        </p:grpSpPr>
        <p:sp>
          <p:nvSpPr>
            <p:cNvPr id="5804" name="Google Shape;5804;p4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5" name="Google Shape;5805;p4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6" name="Google Shape;5806;p4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7" name="Google Shape;5807;p4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08" name="Google Shape;5808;p47"/>
          <p:cNvGrpSpPr/>
          <p:nvPr/>
        </p:nvGrpSpPr>
        <p:grpSpPr>
          <a:xfrm>
            <a:off x="7350062" y="3064930"/>
            <a:ext cx="258069" cy="336702"/>
            <a:chOff x="-52005775" y="3208025"/>
            <a:chExt cx="244175" cy="318575"/>
          </a:xfrm>
        </p:grpSpPr>
        <p:sp>
          <p:nvSpPr>
            <p:cNvPr id="5809" name="Google Shape;5809;p4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0" name="Google Shape;5810;p4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1" name="Google Shape;5811;p4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2" name="Google Shape;5812;p4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3" name="Google Shape;5813;p4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4" name="Google Shape;5814;p4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5" name="Google Shape;5815;p4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6" name="Google Shape;5816;p4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7" name="Google Shape;5817;p4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8" name="Google Shape;5818;p4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9" name="Google Shape;5819;p4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20" name="Google Shape;5820;p47"/>
          <p:cNvGrpSpPr/>
          <p:nvPr/>
        </p:nvGrpSpPr>
        <p:grpSpPr>
          <a:xfrm>
            <a:off x="1495919" y="3055312"/>
            <a:ext cx="336332" cy="336332"/>
            <a:chOff x="-57568775" y="3198925"/>
            <a:chExt cx="318225" cy="318225"/>
          </a:xfrm>
        </p:grpSpPr>
        <p:sp>
          <p:nvSpPr>
            <p:cNvPr id="5821" name="Google Shape;5821;p4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2" name="Google Shape;5822;p4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3" name="Google Shape;5823;p4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4" name="Google Shape;5824;p4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5" name="Google Shape;5825;p4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6" name="Google Shape;5826;p4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27" name="Google Shape;5827;p47"/>
          <p:cNvGrpSpPr/>
          <p:nvPr/>
        </p:nvGrpSpPr>
        <p:grpSpPr>
          <a:xfrm>
            <a:off x="1516317" y="3469035"/>
            <a:ext cx="295536" cy="336332"/>
            <a:chOff x="-57549075" y="3590375"/>
            <a:chExt cx="279625" cy="318225"/>
          </a:xfrm>
        </p:grpSpPr>
        <p:sp>
          <p:nvSpPr>
            <p:cNvPr id="5828" name="Google Shape;5828;p4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9" name="Google Shape;5829;p4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0" name="Google Shape;5830;p4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1" name="Google Shape;5831;p4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32" name="Google Shape;5832;p47"/>
          <p:cNvGrpSpPr/>
          <p:nvPr/>
        </p:nvGrpSpPr>
        <p:grpSpPr>
          <a:xfrm>
            <a:off x="1495087" y="3883578"/>
            <a:ext cx="337997" cy="337997"/>
            <a:chOff x="-57570350" y="3982600"/>
            <a:chExt cx="319800" cy="319800"/>
          </a:xfrm>
        </p:grpSpPr>
        <p:sp>
          <p:nvSpPr>
            <p:cNvPr id="5833" name="Google Shape;5833;p4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4" name="Google Shape;5834;p4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5" name="Google Shape;5835;p4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6" name="Google Shape;5836;p4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37" name="Google Shape;5837;p47"/>
          <p:cNvGrpSpPr/>
          <p:nvPr/>
        </p:nvGrpSpPr>
        <p:grpSpPr>
          <a:xfrm>
            <a:off x="3589389" y="3054466"/>
            <a:ext cx="295536" cy="337178"/>
            <a:chOff x="-55576850" y="3198125"/>
            <a:chExt cx="279625" cy="319025"/>
          </a:xfrm>
        </p:grpSpPr>
        <p:sp>
          <p:nvSpPr>
            <p:cNvPr id="5838" name="Google Shape;5838;p4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9" name="Google Shape;5839;p4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0" name="Google Shape;5840;p4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1" name="Google Shape;5841;p4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42" name="Google Shape;5842;p47"/>
          <p:cNvGrpSpPr/>
          <p:nvPr/>
        </p:nvGrpSpPr>
        <p:grpSpPr>
          <a:xfrm>
            <a:off x="3568159" y="3468824"/>
            <a:ext cx="337997" cy="336543"/>
            <a:chOff x="-55596550" y="3590175"/>
            <a:chExt cx="319800" cy="318425"/>
          </a:xfrm>
        </p:grpSpPr>
        <p:sp>
          <p:nvSpPr>
            <p:cNvPr id="5843" name="Google Shape;5843;p4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4" name="Google Shape;5844;p4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5" name="Google Shape;5845;p4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6" name="Google Shape;5846;p4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47" name="Google Shape;5847;p47"/>
          <p:cNvGrpSpPr/>
          <p:nvPr/>
        </p:nvGrpSpPr>
        <p:grpSpPr>
          <a:xfrm>
            <a:off x="3568568" y="3883340"/>
            <a:ext cx="337178" cy="337415"/>
            <a:chOff x="-55595775" y="3982375"/>
            <a:chExt cx="319025" cy="319250"/>
          </a:xfrm>
        </p:grpSpPr>
        <p:sp>
          <p:nvSpPr>
            <p:cNvPr id="5848" name="Google Shape;5848;p4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9" name="Google Shape;5849;p4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0" name="Google Shape;5850;p4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1" name="Google Shape;5851;p4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2" name="Google Shape;5852;p4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3" name="Google Shape;5853;p4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54" name="Google Shape;5854;p47"/>
          <p:cNvGrpSpPr/>
          <p:nvPr/>
        </p:nvGrpSpPr>
        <p:grpSpPr>
          <a:xfrm>
            <a:off x="5645606" y="3048653"/>
            <a:ext cx="337178" cy="336332"/>
            <a:chOff x="-53635375" y="3192625"/>
            <a:chExt cx="319025" cy="318225"/>
          </a:xfrm>
        </p:grpSpPr>
        <p:sp>
          <p:nvSpPr>
            <p:cNvPr id="5855" name="Google Shape;5855;p4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6" name="Google Shape;5856;p4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7" name="Google Shape;5857;p4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58" name="Google Shape;5858;p47"/>
          <p:cNvGrpSpPr/>
          <p:nvPr/>
        </p:nvGrpSpPr>
        <p:grpSpPr>
          <a:xfrm>
            <a:off x="5666427" y="3463196"/>
            <a:ext cx="295536" cy="337178"/>
            <a:chOff x="-53615675" y="3584850"/>
            <a:chExt cx="279625" cy="319025"/>
          </a:xfrm>
        </p:grpSpPr>
        <p:sp>
          <p:nvSpPr>
            <p:cNvPr id="5859" name="Google Shape;5859;p4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0" name="Google Shape;5860;p4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1" name="Google Shape;5861;p4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62" name="Google Shape;5862;p47"/>
          <p:cNvGrpSpPr/>
          <p:nvPr/>
        </p:nvGrpSpPr>
        <p:grpSpPr>
          <a:xfrm>
            <a:off x="5645619" y="3877131"/>
            <a:ext cx="337151" cy="336121"/>
            <a:chOff x="-53634575" y="3976500"/>
            <a:chExt cx="319000" cy="318025"/>
          </a:xfrm>
        </p:grpSpPr>
        <p:sp>
          <p:nvSpPr>
            <p:cNvPr id="5863" name="Google Shape;5863;p4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4" name="Google Shape;5864;p4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5" name="Google Shape;5865;p4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6" name="Google Shape;5866;p4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7" name="Google Shape;5867;p4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8" name="Google Shape;5868;p4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9" name="Google Shape;5869;p4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0" name="Google Shape;5870;p4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71" name="Google Shape;5871;p47"/>
          <p:cNvGrpSpPr/>
          <p:nvPr/>
        </p:nvGrpSpPr>
        <p:grpSpPr>
          <a:xfrm>
            <a:off x="7331328" y="3468718"/>
            <a:ext cx="295536" cy="336649"/>
            <a:chOff x="-52023900" y="3590075"/>
            <a:chExt cx="279625" cy="318525"/>
          </a:xfrm>
        </p:grpSpPr>
        <p:sp>
          <p:nvSpPr>
            <p:cNvPr id="5872" name="Google Shape;5872;p4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3" name="Google Shape;5873;p4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4" name="Google Shape;5874;p4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5" name="Google Shape;5875;p4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6" name="Google Shape;5876;p4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7" name="Google Shape;5877;p4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8" name="Google Shape;5878;p4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79" name="Google Shape;5879;p47"/>
          <p:cNvGrpSpPr/>
          <p:nvPr/>
        </p:nvGrpSpPr>
        <p:grpSpPr>
          <a:xfrm>
            <a:off x="1906197" y="3055312"/>
            <a:ext cx="337151" cy="337151"/>
            <a:chOff x="-57173375" y="3198925"/>
            <a:chExt cx="319000" cy="319000"/>
          </a:xfrm>
        </p:grpSpPr>
        <p:sp>
          <p:nvSpPr>
            <p:cNvPr id="5880" name="Google Shape;5880;p4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1" name="Google Shape;5881;p4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2" name="Google Shape;5882;p4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3" name="Google Shape;5883;p4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84" name="Google Shape;5884;p47"/>
          <p:cNvGrpSpPr/>
          <p:nvPr/>
        </p:nvGrpSpPr>
        <p:grpSpPr>
          <a:xfrm>
            <a:off x="1907029" y="3489830"/>
            <a:ext cx="335486" cy="295562"/>
            <a:chOff x="-57176525" y="3610050"/>
            <a:chExt cx="317425" cy="279650"/>
          </a:xfrm>
        </p:grpSpPr>
        <p:sp>
          <p:nvSpPr>
            <p:cNvPr id="5885" name="Google Shape;5885;p4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6" name="Google Shape;5886;p4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7" name="Google Shape;5887;p4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8" name="Google Shape;5888;p4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9" name="Google Shape;5889;p4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90" name="Google Shape;5890;p47"/>
          <p:cNvGrpSpPr/>
          <p:nvPr/>
        </p:nvGrpSpPr>
        <p:grpSpPr>
          <a:xfrm>
            <a:off x="1922843" y="3882944"/>
            <a:ext cx="303859" cy="336966"/>
            <a:chOff x="-57162350" y="3982000"/>
            <a:chExt cx="287500" cy="318825"/>
          </a:xfrm>
        </p:grpSpPr>
        <p:sp>
          <p:nvSpPr>
            <p:cNvPr id="5891" name="Google Shape;5891;p4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2" name="Google Shape;5892;p4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3" name="Google Shape;5893;p4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4" name="Google Shape;5894;p4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5" name="Google Shape;5895;p4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6" name="Google Shape;5896;p4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7" name="Google Shape;5897;p4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8" name="Google Shape;5898;p4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99" name="Google Shape;5899;p47"/>
          <p:cNvGrpSpPr/>
          <p:nvPr/>
        </p:nvGrpSpPr>
        <p:grpSpPr>
          <a:xfrm>
            <a:off x="3983124" y="3055312"/>
            <a:ext cx="336332" cy="334667"/>
            <a:chOff x="-55202750" y="3198925"/>
            <a:chExt cx="318225" cy="316650"/>
          </a:xfrm>
        </p:grpSpPr>
        <p:sp>
          <p:nvSpPr>
            <p:cNvPr id="5900" name="Google Shape;5900;p4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1" name="Google Shape;5901;p4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02" name="Google Shape;5902;p47"/>
          <p:cNvGrpSpPr/>
          <p:nvPr/>
        </p:nvGrpSpPr>
        <p:grpSpPr>
          <a:xfrm>
            <a:off x="3993112" y="3469035"/>
            <a:ext cx="316357" cy="336332"/>
            <a:chOff x="-55194875" y="3590375"/>
            <a:chExt cx="299325" cy="318225"/>
          </a:xfrm>
        </p:grpSpPr>
        <p:sp>
          <p:nvSpPr>
            <p:cNvPr id="5903" name="Google Shape;5903;p4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4" name="Google Shape;5904;p4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5" name="Google Shape;5905;p4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6" name="Google Shape;5906;p4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7" name="Google Shape;5907;p4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08" name="Google Shape;5908;p47"/>
          <p:cNvGrpSpPr/>
          <p:nvPr/>
        </p:nvGrpSpPr>
        <p:grpSpPr>
          <a:xfrm>
            <a:off x="3983547" y="3884424"/>
            <a:ext cx="335486" cy="335486"/>
            <a:chOff x="-55203525" y="3983400"/>
            <a:chExt cx="317425" cy="317425"/>
          </a:xfrm>
        </p:grpSpPr>
        <p:sp>
          <p:nvSpPr>
            <p:cNvPr id="5909" name="Google Shape;5909;p4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0" name="Google Shape;5910;p4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1" name="Google Shape;5911;p4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12" name="Google Shape;5912;p47"/>
          <p:cNvGrpSpPr/>
          <p:nvPr/>
        </p:nvGrpSpPr>
        <p:grpSpPr>
          <a:xfrm>
            <a:off x="6069317" y="3048653"/>
            <a:ext cx="315511" cy="337151"/>
            <a:chOff x="-53232900" y="3192625"/>
            <a:chExt cx="298525" cy="319000"/>
          </a:xfrm>
        </p:grpSpPr>
        <p:sp>
          <p:nvSpPr>
            <p:cNvPr id="5913" name="Google Shape;5913;p4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4" name="Google Shape;5914;p4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5" name="Google Shape;5915;p4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6" name="Google Shape;5916;p4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7" name="Google Shape;5917;p4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8" name="Google Shape;5918;p4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9" name="Google Shape;5919;p4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0" name="Google Shape;5920;p4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21" name="Google Shape;5921;p47"/>
          <p:cNvGrpSpPr/>
          <p:nvPr/>
        </p:nvGrpSpPr>
        <p:grpSpPr>
          <a:xfrm>
            <a:off x="6059330" y="3463196"/>
            <a:ext cx="335486" cy="334667"/>
            <a:chOff x="-53242350" y="3584850"/>
            <a:chExt cx="317425" cy="316650"/>
          </a:xfrm>
        </p:grpSpPr>
        <p:sp>
          <p:nvSpPr>
            <p:cNvPr id="5922" name="Google Shape;5922;p4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3" name="Google Shape;5923;p4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4" name="Google Shape;5924;p4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5" name="Google Shape;5925;p4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6" name="Google Shape;5926;p4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27" name="Google Shape;5927;p47"/>
          <p:cNvGrpSpPr/>
          <p:nvPr/>
        </p:nvGrpSpPr>
        <p:grpSpPr>
          <a:xfrm>
            <a:off x="6079305" y="3876920"/>
            <a:ext cx="295536" cy="337178"/>
            <a:chOff x="-53224225" y="3976300"/>
            <a:chExt cx="279625" cy="319025"/>
          </a:xfrm>
        </p:grpSpPr>
        <p:sp>
          <p:nvSpPr>
            <p:cNvPr id="5928" name="Google Shape;5928;p4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9" name="Google Shape;5929;p4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0" name="Google Shape;5930;p4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1" name="Google Shape;5931;p4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2" name="Google Shape;5932;p4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3" name="Google Shape;5933;p4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4" name="Google Shape;5934;p4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35" name="Google Shape;5935;p47"/>
          <p:cNvGrpSpPr/>
          <p:nvPr/>
        </p:nvGrpSpPr>
        <p:grpSpPr>
          <a:xfrm>
            <a:off x="7310521" y="3884133"/>
            <a:ext cx="337151" cy="336623"/>
            <a:chOff x="-52043575" y="3983125"/>
            <a:chExt cx="319000" cy="318500"/>
          </a:xfrm>
        </p:grpSpPr>
        <p:sp>
          <p:nvSpPr>
            <p:cNvPr id="5936" name="Google Shape;5936;p4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7" name="Google Shape;5937;p4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8" name="Google Shape;5938;p4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9" name="Google Shape;5939;p4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0" name="Google Shape;5940;p4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1" name="Google Shape;5941;p4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2" name="Google Shape;5942;p4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3" name="Google Shape;5943;p4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4" name="Google Shape;5944;p4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45" name="Google Shape;5945;p47"/>
          <p:cNvGrpSpPr/>
          <p:nvPr/>
        </p:nvGrpSpPr>
        <p:grpSpPr>
          <a:xfrm>
            <a:off x="2346261" y="3055312"/>
            <a:ext cx="295536" cy="337151"/>
            <a:chOff x="-56766175" y="3198925"/>
            <a:chExt cx="279625" cy="319000"/>
          </a:xfrm>
        </p:grpSpPr>
        <p:sp>
          <p:nvSpPr>
            <p:cNvPr id="5946" name="Google Shape;5946;p4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7" name="Google Shape;5947;p4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8" name="Google Shape;5948;p4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9" name="Google Shape;5949;p4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0" name="Google Shape;5950;p4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1" name="Google Shape;5951;p4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2" name="Google Shape;5952;p4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53" name="Google Shape;5953;p47"/>
          <p:cNvGrpSpPr/>
          <p:nvPr/>
        </p:nvGrpSpPr>
        <p:grpSpPr>
          <a:xfrm>
            <a:off x="2345429" y="3469035"/>
            <a:ext cx="297200" cy="336332"/>
            <a:chOff x="-56766175" y="3590375"/>
            <a:chExt cx="281200" cy="318225"/>
          </a:xfrm>
        </p:grpSpPr>
        <p:sp>
          <p:nvSpPr>
            <p:cNvPr id="5954" name="Google Shape;5954;p4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5" name="Google Shape;5955;p4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6" name="Google Shape;5956;p4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7" name="Google Shape;5957;p4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58" name="Google Shape;5958;p47"/>
          <p:cNvGrpSpPr/>
          <p:nvPr/>
        </p:nvGrpSpPr>
        <p:grpSpPr>
          <a:xfrm>
            <a:off x="2366237" y="3883578"/>
            <a:ext cx="255585" cy="336332"/>
            <a:chOff x="-56747275" y="3982600"/>
            <a:chExt cx="241825" cy="318225"/>
          </a:xfrm>
        </p:grpSpPr>
        <p:sp>
          <p:nvSpPr>
            <p:cNvPr id="5959" name="Google Shape;5959;p4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0" name="Google Shape;5960;p4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1" name="Google Shape;5961;p4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2" name="Google Shape;5962;p4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3" name="Google Shape;5963;p4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4" name="Google Shape;5964;p4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5" name="Google Shape;5965;p4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66" name="Google Shape;5966;p47"/>
          <p:cNvGrpSpPr/>
          <p:nvPr/>
        </p:nvGrpSpPr>
        <p:grpSpPr>
          <a:xfrm>
            <a:off x="4417669" y="3055312"/>
            <a:ext cx="295536" cy="337151"/>
            <a:chOff x="-54793175" y="3198925"/>
            <a:chExt cx="279625" cy="319000"/>
          </a:xfrm>
        </p:grpSpPr>
        <p:sp>
          <p:nvSpPr>
            <p:cNvPr id="5967" name="Google Shape;5967;p4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8" name="Google Shape;5968;p4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9" name="Google Shape;5969;p4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0" name="Google Shape;5970;p4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1" name="Google Shape;5971;p4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2" name="Google Shape;5972;p4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3" name="Google Shape;5973;p4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74" name="Google Shape;5974;p47"/>
          <p:cNvGrpSpPr/>
          <p:nvPr/>
        </p:nvGrpSpPr>
        <p:grpSpPr>
          <a:xfrm>
            <a:off x="4396848" y="3475694"/>
            <a:ext cx="337178" cy="322143"/>
            <a:chOff x="-54812875" y="3596675"/>
            <a:chExt cx="319025" cy="304800"/>
          </a:xfrm>
        </p:grpSpPr>
        <p:sp>
          <p:nvSpPr>
            <p:cNvPr id="5975" name="Google Shape;5975;p4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6" name="Google Shape;5976;p4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7" name="Google Shape;5977;p4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8" name="Google Shape;5978;p4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9" name="Google Shape;5979;p4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0" name="Google Shape;5980;p4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1" name="Google Shape;5981;p4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982" name="Google Shape;5982;p47"/>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3" name="Google Shape;5983;p47"/>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984" name="Google Shape;5984;p47"/>
          <p:cNvGrpSpPr/>
          <p:nvPr/>
        </p:nvGrpSpPr>
        <p:grpSpPr>
          <a:xfrm>
            <a:off x="4417669" y="3883578"/>
            <a:ext cx="295536" cy="336332"/>
            <a:chOff x="-54793175" y="3982600"/>
            <a:chExt cx="279625" cy="318225"/>
          </a:xfrm>
        </p:grpSpPr>
        <p:sp>
          <p:nvSpPr>
            <p:cNvPr id="5985" name="Google Shape;5985;p4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6" name="Google Shape;5986;p4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7" name="Google Shape;5987;p4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8" name="Google Shape;5988;p4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9" name="Google Shape;5989;p4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0" name="Google Shape;5990;p4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1" name="Google Shape;5991;p4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92" name="Google Shape;5992;p47"/>
          <p:cNvGrpSpPr/>
          <p:nvPr/>
        </p:nvGrpSpPr>
        <p:grpSpPr>
          <a:xfrm>
            <a:off x="6494706" y="3048653"/>
            <a:ext cx="295536" cy="336332"/>
            <a:chOff x="-52832000" y="3192625"/>
            <a:chExt cx="279625" cy="318225"/>
          </a:xfrm>
        </p:grpSpPr>
        <p:sp>
          <p:nvSpPr>
            <p:cNvPr id="5993" name="Google Shape;5993;p4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4" name="Google Shape;5994;p4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5" name="Google Shape;5995;p4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6" name="Google Shape;5996;p4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7" name="Google Shape;5997;p4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8" name="Google Shape;5998;p4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9" name="Google Shape;5999;p4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0" name="Google Shape;6000;p4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01" name="Google Shape;6001;p47"/>
          <p:cNvGrpSpPr/>
          <p:nvPr/>
        </p:nvGrpSpPr>
        <p:grpSpPr>
          <a:xfrm>
            <a:off x="6473899" y="3464042"/>
            <a:ext cx="337151" cy="335486"/>
            <a:chOff x="-52851675" y="3585650"/>
            <a:chExt cx="319000" cy="317425"/>
          </a:xfrm>
        </p:grpSpPr>
        <p:sp>
          <p:nvSpPr>
            <p:cNvPr id="6002" name="Google Shape;6002;p4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3" name="Google Shape;6003;p4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4" name="Google Shape;6004;p4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5" name="Google Shape;6005;p4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6" name="Google Shape;6006;p4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7" name="Google Shape;6007;p4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08" name="Google Shape;6008;p47"/>
          <p:cNvGrpSpPr/>
          <p:nvPr/>
        </p:nvGrpSpPr>
        <p:grpSpPr>
          <a:xfrm>
            <a:off x="6494706" y="3876920"/>
            <a:ext cx="295536" cy="337178"/>
            <a:chOff x="-52832000" y="3976300"/>
            <a:chExt cx="279625" cy="319025"/>
          </a:xfrm>
        </p:grpSpPr>
        <p:sp>
          <p:nvSpPr>
            <p:cNvPr id="6009" name="Google Shape;6009;p4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0" name="Google Shape;6010;p4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1" name="Google Shape;6011;p4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2" name="Google Shape;6012;p4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3" name="Google Shape;6013;p4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14" name="Google Shape;6014;p47"/>
          <p:cNvGrpSpPr/>
          <p:nvPr/>
        </p:nvGrpSpPr>
        <p:grpSpPr>
          <a:xfrm>
            <a:off x="7742405" y="3055312"/>
            <a:ext cx="297200" cy="336332"/>
            <a:chOff x="-51633225" y="3198925"/>
            <a:chExt cx="281200" cy="318225"/>
          </a:xfrm>
        </p:grpSpPr>
        <p:sp>
          <p:nvSpPr>
            <p:cNvPr id="6015" name="Google Shape;6015;p4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6" name="Google Shape;6016;p4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7" name="Google Shape;6017;p4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8" name="Google Shape;6018;p4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9" name="Google Shape;6019;p4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0" name="Google Shape;6020;p4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1" name="Google Shape;6021;p4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22" name="Google Shape;6022;p47"/>
          <p:cNvGrpSpPr/>
          <p:nvPr/>
        </p:nvGrpSpPr>
        <p:grpSpPr>
          <a:xfrm>
            <a:off x="2734606" y="3056131"/>
            <a:ext cx="342990" cy="335513"/>
            <a:chOff x="-56396775" y="3199700"/>
            <a:chExt cx="324525" cy="317450"/>
          </a:xfrm>
        </p:grpSpPr>
        <p:sp>
          <p:nvSpPr>
            <p:cNvPr id="6023" name="Google Shape;6023;p4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4" name="Google Shape;6024;p4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5" name="Google Shape;6025;p4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6" name="Google Shape;6026;p4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7" name="Google Shape;6027;p4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8" name="Google Shape;6028;p4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29" name="Google Shape;6029;p47"/>
          <p:cNvGrpSpPr/>
          <p:nvPr/>
        </p:nvGrpSpPr>
        <p:grpSpPr>
          <a:xfrm>
            <a:off x="2737513" y="3479842"/>
            <a:ext cx="337178" cy="315537"/>
            <a:chOff x="-56394425" y="3600600"/>
            <a:chExt cx="319025" cy="298550"/>
          </a:xfrm>
        </p:grpSpPr>
        <p:sp>
          <p:nvSpPr>
            <p:cNvPr id="6030" name="Google Shape;6030;p4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1" name="Google Shape;6031;p4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2" name="Google Shape;6032;p4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33" name="Google Shape;6033;p47"/>
          <p:cNvGrpSpPr/>
          <p:nvPr/>
        </p:nvGrpSpPr>
        <p:grpSpPr>
          <a:xfrm>
            <a:off x="2752507" y="3884424"/>
            <a:ext cx="307188" cy="335486"/>
            <a:chOff x="-56379450" y="3983400"/>
            <a:chExt cx="290650" cy="317425"/>
          </a:xfrm>
        </p:grpSpPr>
        <p:sp>
          <p:nvSpPr>
            <p:cNvPr id="6034" name="Google Shape;6034;p4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5" name="Google Shape;6035;p4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6" name="Google Shape;6036;p4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7" name="Google Shape;6037;p4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8" name="Google Shape;6038;p4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9" name="Google Shape;6039;p4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0" name="Google Shape;6040;p47"/>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1" name="Google Shape;6041;p47"/>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42" name="Google Shape;6042;p47"/>
          <p:cNvGrpSpPr/>
          <p:nvPr/>
        </p:nvGrpSpPr>
        <p:grpSpPr>
          <a:xfrm>
            <a:off x="4835670" y="3055312"/>
            <a:ext cx="297200" cy="337151"/>
            <a:chOff x="-54401725" y="3198925"/>
            <a:chExt cx="281200" cy="319000"/>
          </a:xfrm>
        </p:grpSpPr>
        <p:sp>
          <p:nvSpPr>
            <p:cNvPr id="6043" name="Google Shape;6043;p4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4" name="Google Shape;6044;p4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5" name="Google Shape;6045;p4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6" name="Google Shape;6046;p4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7" name="Google Shape;6047;p4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8" name="Google Shape;6048;p4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9" name="Google Shape;6049;p4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0" name="Google Shape;6050;p4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1" name="Google Shape;6051;p4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2" name="Google Shape;6052;p4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3" name="Google Shape;6053;p4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54" name="Google Shape;6054;p47"/>
          <p:cNvGrpSpPr/>
          <p:nvPr/>
        </p:nvGrpSpPr>
        <p:grpSpPr>
          <a:xfrm>
            <a:off x="4836503" y="3469035"/>
            <a:ext cx="295536" cy="336332"/>
            <a:chOff x="-54401725" y="3590375"/>
            <a:chExt cx="279625" cy="318225"/>
          </a:xfrm>
        </p:grpSpPr>
        <p:sp>
          <p:nvSpPr>
            <p:cNvPr id="6055" name="Google Shape;6055;p4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6" name="Google Shape;6056;p4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7" name="Google Shape;6057;p4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8" name="Google Shape;6058;p4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9" name="Google Shape;6059;p4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0" name="Google Shape;6060;p4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61" name="Google Shape;6061;p47"/>
          <p:cNvGrpSpPr/>
          <p:nvPr/>
        </p:nvGrpSpPr>
        <p:grpSpPr>
          <a:xfrm>
            <a:off x="4834429" y="3883578"/>
            <a:ext cx="299684" cy="336332"/>
            <a:chOff x="-54403300" y="3982600"/>
            <a:chExt cx="283550" cy="318225"/>
          </a:xfrm>
        </p:grpSpPr>
        <p:sp>
          <p:nvSpPr>
            <p:cNvPr id="6062" name="Google Shape;6062;p4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3" name="Google Shape;6063;p4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4" name="Google Shape;6064;p4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5" name="Google Shape;6065;p4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6" name="Google Shape;6066;p4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67" name="Google Shape;6067;p47"/>
          <p:cNvGrpSpPr/>
          <p:nvPr/>
        </p:nvGrpSpPr>
        <p:grpSpPr>
          <a:xfrm>
            <a:off x="6888864" y="3050529"/>
            <a:ext cx="334641" cy="335275"/>
            <a:chOff x="-52458650" y="3194400"/>
            <a:chExt cx="316625" cy="317225"/>
          </a:xfrm>
        </p:grpSpPr>
        <p:sp>
          <p:nvSpPr>
            <p:cNvPr id="6068" name="Google Shape;6068;p4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9" name="Google Shape;6069;p4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0" name="Google Shape;6070;p4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1" name="Google Shape;6071;p4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2" name="Google Shape;6072;p4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3" name="Google Shape;6073;p4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4" name="Google Shape;6074;p4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5" name="Google Shape;6075;p4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76" name="Google Shape;6076;p47"/>
          <p:cNvGrpSpPr/>
          <p:nvPr/>
        </p:nvGrpSpPr>
        <p:grpSpPr>
          <a:xfrm>
            <a:off x="6897597" y="3463196"/>
            <a:ext cx="317176" cy="336094"/>
            <a:chOff x="-52450000" y="3584850"/>
            <a:chExt cx="300100" cy="318000"/>
          </a:xfrm>
        </p:grpSpPr>
        <p:sp>
          <p:nvSpPr>
            <p:cNvPr id="6077" name="Google Shape;6077;p4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8" name="Google Shape;6078;p4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9" name="Google Shape;6079;p4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0" name="Google Shape;6080;p4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1" name="Google Shape;6081;p4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2" name="Google Shape;6082;p4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3" name="Google Shape;6083;p4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84" name="Google Shape;6084;p47"/>
          <p:cNvGrpSpPr/>
          <p:nvPr/>
        </p:nvGrpSpPr>
        <p:grpSpPr>
          <a:xfrm>
            <a:off x="6908417" y="3878584"/>
            <a:ext cx="295536" cy="335513"/>
            <a:chOff x="-52440550" y="3977875"/>
            <a:chExt cx="279625" cy="317450"/>
          </a:xfrm>
        </p:grpSpPr>
        <p:sp>
          <p:nvSpPr>
            <p:cNvPr id="6085" name="Google Shape;6085;p4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6" name="Google Shape;6086;p4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7" name="Google Shape;6087;p4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8" name="Google Shape;6088;p4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9" name="Google Shape;6089;p4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0" name="Google Shape;6090;p4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1" name="Google Shape;6091;p4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2" name="Google Shape;6092;p4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93" name="Google Shape;6093;p47"/>
          <p:cNvGrpSpPr/>
          <p:nvPr/>
        </p:nvGrpSpPr>
        <p:grpSpPr>
          <a:xfrm>
            <a:off x="7743238" y="3463196"/>
            <a:ext cx="295536" cy="337178"/>
            <a:chOff x="-51623775" y="3584850"/>
            <a:chExt cx="279625" cy="319025"/>
          </a:xfrm>
        </p:grpSpPr>
        <p:sp>
          <p:nvSpPr>
            <p:cNvPr id="6094" name="Google Shape;6094;p4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5" name="Google Shape;6095;p4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6" name="Google Shape;6096;p4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7" name="Google Shape;6097;p4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8" name="Google Shape;6098;p4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9" name="Google Shape;6099;p4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0" name="Google Shape;6100;p4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1" name="Google Shape;6101;p4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2" name="Google Shape;6102;p4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03" name="Google Shape;6103;p47"/>
          <p:cNvGrpSpPr/>
          <p:nvPr/>
        </p:nvGrpSpPr>
        <p:grpSpPr>
          <a:xfrm>
            <a:off x="3589004" y="1687377"/>
            <a:ext cx="297204" cy="337241"/>
            <a:chOff x="1044400" y="2917425"/>
            <a:chExt cx="248125" cy="281550"/>
          </a:xfrm>
        </p:grpSpPr>
        <p:sp>
          <p:nvSpPr>
            <p:cNvPr id="6104" name="Google Shape;6104;p4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5" name="Google Shape;6105;p4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6" name="Google Shape;6106;p4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7" name="Google Shape;6107;p4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8" name="Google Shape;6108;p4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6109" name="Google Shape;6109;p4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110" name="Google Shape;6110;p4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6111" name="Google Shape;6111;p47"/>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2" name="Google Shape;6112;p47"/>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113" name="Google Shape;6113;p47"/>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Modules Used</a:t>
            </a:r>
            <a:endParaRPr dirty="0"/>
          </a:p>
        </p:txBody>
      </p:sp>
      <p:sp>
        <p:nvSpPr>
          <p:cNvPr id="215" name="Google Shape;215;p21"/>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dirty="0">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dirty="0">
              <a:solidFill>
                <a:schemeClr val="accent1"/>
              </a:solidFill>
            </a:endParaRPr>
          </a:p>
        </p:txBody>
      </p:sp>
      <p:sp>
        <p:nvSpPr>
          <p:cNvPr id="216" name="Google Shape;216;p21"/>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dirty="0">
              <a:solidFill>
                <a:schemeClr val="accent1"/>
              </a:solidFill>
            </a:endParaRPr>
          </a:p>
        </p:txBody>
      </p:sp>
      <p:sp>
        <p:nvSpPr>
          <p:cNvPr id="217" name="Google Shape;217;p21"/>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dirty="0">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dirty="0">
              <a:solidFill>
                <a:schemeClr val="accent1"/>
              </a:solidFill>
            </a:endParaRPr>
          </a:p>
        </p:txBody>
      </p:sp>
      <p:sp>
        <p:nvSpPr>
          <p:cNvPr id="218" name="Google Shape;218;p21"/>
          <p:cNvSpPr txBox="1">
            <a:spLocks noGrp="1"/>
          </p:cNvSpPr>
          <p:nvPr>
            <p:ph type="title" idx="4"/>
          </p:nvPr>
        </p:nvSpPr>
        <p:spPr>
          <a:xfrm>
            <a:off x="5167125" y="27979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dirty="0">
              <a:solidFill>
                <a:schemeClr val="accent1"/>
              </a:solidFill>
            </a:endParaRPr>
          </a:p>
        </p:txBody>
      </p:sp>
      <p:sp>
        <p:nvSpPr>
          <p:cNvPr id="219" name="Google Shape;219;p21"/>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dirty="0">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dirty="0">
              <a:solidFill>
                <a:schemeClr val="accent1"/>
              </a:solidFill>
            </a:endParaRPr>
          </a:p>
        </p:txBody>
      </p:sp>
      <p:sp>
        <p:nvSpPr>
          <p:cNvPr id="220" name="Google Shape;220;p21"/>
          <p:cNvSpPr txBox="1">
            <a:spLocks noGrp="1"/>
          </p:cNvSpPr>
          <p:nvPr>
            <p:ph type="title" idx="6"/>
          </p:nvPr>
        </p:nvSpPr>
        <p:spPr>
          <a:xfrm>
            <a:off x="5167125" y="369470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06</a:t>
            </a:r>
            <a:endParaRPr dirty="0">
              <a:solidFill>
                <a:schemeClr val="accent1"/>
              </a:solidFill>
            </a:endParaRPr>
          </a:p>
        </p:txBody>
      </p:sp>
      <p:sp>
        <p:nvSpPr>
          <p:cNvPr id="221" name="Google Shape;221;p21"/>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solidFill>
                  <a:schemeClr val="accent1"/>
                </a:solidFill>
              </a:rPr>
              <a:t>Here you could describe</a:t>
            </a:r>
            <a:endParaRPr dirty="0">
              <a:solidFill>
                <a:schemeClr val="accent1"/>
              </a:solidFill>
            </a:endParaRPr>
          </a:p>
          <a:p>
            <a:pPr marL="0" lvl="0" indent="0" algn="r" rtl="0">
              <a:spcBef>
                <a:spcPts val="0"/>
              </a:spcBef>
              <a:spcAft>
                <a:spcPts val="0"/>
              </a:spcAft>
              <a:buNone/>
            </a:pPr>
            <a:r>
              <a:rPr lang="es" dirty="0">
                <a:solidFill>
                  <a:schemeClr val="accent1"/>
                </a:solidFill>
              </a:rPr>
              <a:t>the topic of the section</a:t>
            </a:r>
            <a:endParaRPr dirty="0">
              <a:solidFill>
                <a:schemeClr val="accent1"/>
              </a:solidFill>
            </a:endParaRPr>
          </a:p>
        </p:txBody>
      </p:sp>
      <p:sp>
        <p:nvSpPr>
          <p:cNvPr id="222" name="Google Shape;222;p21"/>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accent1"/>
                </a:solidFill>
              </a:rPr>
              <a:t>01</a:t>
            </a:r>
            <a:endParaRPr dirty="0">
              <a:solidFill>
                <a:schemeClr val="accent1"/>
              </a:solidFill>
            </a:endParaRPr>
          </a:p>
        </p:txBody>
      </p:sp>
      <p:sp>
        <p:nvSpPr>
          <p:cNvPr id="223" name="Google Shape;223;p21"/>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Here you could describe</a:t>
            </a:r>
            <a:endParaRPr dirty="0">
              <a:solidFill>
                <a:schemeClr val="accent1"/>
              </a:solidFill>
            </a:endParaRPr>
          </a:p>
          <a:p>
            <a:pPr marL="0" lvl="0" indent="0" algn="r" rtl="0">
              <a:spcBef>
                <a:spcPts val="0"/>
              </a:spcBef>
              <a:spcAft>
                <a:spcPts val="0"/>
              </a:spcAft>
              <a:buClr>
                <a:schemeClr val="dk1"/>
              </a:buClr>
              <a:buSzPts val="1100"/>
              <a:buFont typeface="Arial"/>
              <a:buNone/>
            </a:pPr>
            <a:r>
              <a:rPr lang="es">
                <a:solidFill>
                  <a:schemeClr val="accent1"/>
                </a:solidFill>
              </a:rPr>
              <a:t>the topic of the section</a:t>
            </a:r>
            <a:endParaRPr dirty="0">
              <a:solidFill>
                <a:schemeClr val="accent1"/>
              </a:solidFill>
            </a:endParaRPr>
          </a:p>
        </p:txBody>
      </p:sp>
      <p:sp>
        <p:nvSpPr>
          <p:cNvPr id="224" name="Google Shape;224;p21"/>
          <p:cNvSpPr txBox="1">
            <a:spLocks noGrp="1"/>
          </p:cNvSpPr>
          <p:nvPr>
            <p:ph type="title" idx="13"/>
          </p:nvPr>
        </p:nvSpPr>
        <p:spPr>
          <a:xfrm>
            <a:off x="2827575" y="2797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02</a:t>
            </a:r>
            <a:endParaRPr dirty="0">
              <a:solidFill>
                <a:schemeClr val="accent1"/>
              </a:solidFill>
            </a:endParaRPr>
          </a:p>
        </p:txBody>
      </p:sp>
      <p:sp>
        <p:nvSpPr>
          <p:cNvPr id="225" name="Google Shape;225;p21"/>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Here you could describe</a:t>
            </a:r>
            <a:endParaRPr dirty="0">
              <a:solidFill>
                <a:schemeClr val="accent1"/>
              </a:solidFill>
            </a:endParaRPr>
          </a:p>
          <a:p>
            <a:pPr marL="0" lvl="0" indent="0" algn="r" rtl="0">
              <a:spcBef>
                <a:spcPts val="0"/>
              </a:spcBef>
              <a:spcAft>
                <a:spcPts val="0"/>
              </a:spcAft>
              <a:buClr>
                <a:schemeClr val="dk1"/>
              </a:buClr>
              <a:buSzPts val="1100"/>
              <a:buFont typeface="Arial"/>
              <a:buNone/>
            </a:pPr>
            <a:r>
              <a:rPr lang="es">
                <a:solidFill>
                  <a:schemeClr val="accent1"/>
                </a:solidFill>
              </a:rPr>
              <a:t>the topic of the section</a:t>
            </a:r>
            <a:endParaRPr dirty="0">
              <a:solidFill>
                <a:schemeClr val="accent1"/>
              </a:solidFill>
            </a:endParaRPr>
          </a:p>
        </p:txBody>
      </p:sp>
      <p:sp>
        <p:nvSpPr>
          <p:cNvPr id="226" name="Google Shape;226;p21"/>
          <p:cNvSpPr txBox="1">
            <a:spLocks noGrp="1"/>
          </p:cNvSpPr>
          <p:nvPr>
            <p:ph type="title" idx="15"/>
          </p:nvPr>
        </p:nvSpPr>
        <p:spPr>
          <a:xfrm>
            <a:off x="2827575" y="36947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dirty="0">
              <a:solidFill>
                <a:schemeClr val="accent1"/>
              </a:solidFill>
            </a:endParaRPr>
          </a:p>
        </p:txBody>
      </p:sp>
      <p:sp>
        <p:nvSpPr>
          <p:cNvPr id="227" name="Google Shape;227;p21"/>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sz="2000" dirty="0" smtClean="0"/>
              <a:t>imutils</a:t>
            </a:r>
            <a:endParaRPr sz="2000" dirty="0"/>
          </a:p>
        </p:txBody>
      </p:sp>
      <p:sp>
        <p:nvSpPr>
          <p:cNvPr id="228" name="Google Shape;228;p21"/>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p>
            <a:pPr lvl="0"/>
            <a:r>
              <a:rPr lang="en-IN" sz="1800" dirty="0" smtClean="0"/>
              <a:t>numpy</a:t>
            </a:r>
            <a:endParaRPr lang="en-IN" sz="1800" dirty="0"/>
          </a:p>
        </p:txBody>
      </p:sp>
      <p:sp>
        <p:nvSpPr>
          <p:cNvPr id="229" name="Google Shape;229;p21"/>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n-IN" sz="1800" dirty="0" smtClean="0"/>
              <a:t>dlib</a:t>
            </a:r>
            <a:r>
              <a:rPr lang="en-IN" sz="1800" dirty="0" smtClean="0"/>
              <a:t> &amp; OpenCv</a:t>
            </a:r>
            <a:endParaRPr sz="1800" dirty="0"/>
          </a:p>
        </p:txBody>
      </p:sp>
      <p:sp>
        <p:nvSpPr>
          <p:cNvPr id="230" name="Google Shape;230;p21"/>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sz="1800" dirty="0" smtClean="0"/>
              <a:t>argpaser</a:t>
            </a:r>
            <a:endParaRPr sz="1800" dirty="0"/>
          </a:p>
        </p:txBody>
      </p:sp>
      <p:sp>
        <p:nvSpPr>
          <p:cNvPr id="231" name="Google Shape;231;p21"/>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IN" sz="1800" dirty="0" smtClean="0"/>
              <a:t>p</a:t>
            </a:r>
            <a:r>
              <a:rPr lang="es" sz="1800" dirty="0" smtClean="0"/>
              <a:t>laysound </a:t>
            </a:r>
            <a:endParaRPr sz="1800" dirty="0"/>
          </a:p>
        </p:txBody>
      </p:sp>
      <p:sp>
        <p:nvSpPr>
          <p:cNvPr id="232" name="Google Shape;232;p21"/>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IN" sz="1800" dirty="0" smtClean="0"/>
              <a:t>t</a:t>
            </a:r>
            <a:r>
              <a:rPr lang="es" sz="1800" dirty="0" smtClean="0"/>
              <a:t>hreading </a:t>
            </a:r>
            <a:endParaRPr sz="1800" dirty="0"/>
          </a:p>
        </p:txBody>
      </p:sp>
      <p:grpSp>
        <p:nvGrpSpPr>
          <p:cNvPr id="234" name="Google Shape;234;p21"/>
          <p:cNvGrpSpPr/>
          <p:nvPr/>
        </p:nvGrpSpPr>
        <p:grpSpPr>
          <a:xfrm>
            <a:off x="3563888" y="2859782"/>
            <a:ext cx="428915" cy="426116"/>
            <a:chOff x="6226275" y="3911538"/>
            <a:chExt cx="900325" cy="894450"/>
          </a:xfrm>
        </p:grpSpPr>
        <p:sp>
          <p:nvSpPr>
            <p:cNvPr id="235" name="Google Shape;235;p21"/>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21"/>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21"/>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21"/>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21"/>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21"/>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21"/>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21"/>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43" name="Google Shape;243;p21"/>
          <p:cNvSpPr/>
          <p:nvPr/>
        </p:nvSpPr>
        <p:spPr>
          <a:xfrm>
            <a:off x="3563888" y="1923678"/>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44" name="Google Shape;244;p21"/>
          <p:cNvGrpSpPr/>
          <p:nvPr/>
        </p:nvGrpSpPr>
        <p:grpSpPr>
          <a:xfrm>
            <a:off x="5220072" y="3723878"/>
            <a:ext cx="432964" cy="431586"/>
            <a:chOff x="5812000" y="2553488"/>
            <a:chExt cx="769850" cy="767400"/>
          </a:xfrm>
        </p:grpSpPr>
        <p:sp>
          <p:nvSpPr>
            <p:cNvPr id="245" name="Google Shape;245;p21"/>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21"/>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21"/>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21"/>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21"/>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21"/>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52" name="Google Shape;252;p21"/>
          <p:cNvSpPr/>
          <p:nvPr/>
        </p:nvSpPr>
        <p:spPr>
          <a:xfrm>
            <a:off x="3635896" y="386789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D966"/>
              </a:solidFill>
            </a:endParaRPr>
          </a:p>
        </p:txBody>
      </p:sp>
      <p:cxnSp>
        <p:nvCxnSpPr>
          <p:cNvPr id="253" name="Google Shape;253;p21"/>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grpSp>
        <p:nvGrpSpPr>
          <p:cNvPr id="83" name="Google Shape;4879;p45"/>
          <p:cNvGrpSpPr/>
          <p:nvPr/>
        </p:nvGrpSpPr>
        <p:grpSpPr>
          <a:xfrm>
            <a:off x="5292080" y="2931790"/>
            <a:ext cx="360040" cy="419311"/>
            <a:chOff x="889275" y="861850"/>
            <a:chExt cx="487950" cy="424575"/>
          </a:xfrm>
          <a:solidFill>
            <a:schemeClr val="accent2"/>
          </a:solidFill>
        </p:grpSpPr>
        <p:sp>
          <p:nvSpPr>
            <p:cNvPr id="84" name="Google Shape;4880;p4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85" name="Google Shape;4881;p4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86" name="Google Shape;4882;p4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87" name="Google Shape;4883;p4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88" name="Google Shape;8830;p54"/>
          <p:cNvGrpSpPr/>
          <p:nvPr/>
        </p:nvGrpSpPr>
        <p:grpSpPr>
          <a:xfrm>
            <a:off x="5364088" y="1995686"/>
            <a:ext cx="318930" cy="432048"/>
            <a:chOff x="-6690625" y="3631325"/>
            <a:chExt cx="307225" cy="292225"/>
          </a:xfrm>
          <a:solidFill>
            <a:schemeClr val="accent2"/>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17"/>
        <p:cNvGrpSpPr/>
        <p:nvPr/>
      </p:nvGrpSpPr>
      <p:grpSpPr>
        <a:xfrm>
          <a:off x="0" y="0"/>
          <a:ext cx="0" cy="0"/>
          <a:chOff x="0" y="0"/>
          <a:chExt cx="0" cy="0"/>
        </a:xfrm>
      </p:grpSpPr>
      <p:sp>
        <p:nvSpPr>
          <p:cNvPr id="6118" name="Google Shape;6118;p4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dirty="0">
              <a:solidFill>
                <a:srgbClr val="FFFFFF"/>
              </a:solidFill>
              <a:latin typeface="Arial"/>
              <a:ea typeface="Arial"/>
              <a:cs typeface="Arial"/>
              <a:sym typeface="Arial"/>
            </a:endParaRPr>
          </a:p>
        </p:txBody>
      </p:sp>
      <p:grpSp>
        <p:nvGrpSpPr>
          <p:cNvPr id="6119" name="Google Shape;6119;p48"/>
          <p:cNvGrpSpPr/>
          <p:nvPr/>
        </p:nvGrpSpPr>
        <p:grpSpPr>
          <a:xfrm>
            <a:off x="1133421" y="1688547"/>
            <a:ext cx="257794" cy="330743"/>
            <a:chOff x="-50489600" y="1947400"/>
            <a:chExt cx="233150" cy="299125"/>
          </a:xfrm>
        </p:grpSpPr>
        <p:sp>
          <p:nvSpPr>
            <p:cNvPr id="6120" name="Google Shape;6120;p4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1" name="Google Shape;6121;p4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22" name="Google Shape;6122;p48"/>
          <p:cNvGrpSpPr/>
          <p:nvPr/>
        </p:nvGrpSpPr>
        <p:grpSpPr>
          <a:xfrm>
            <a:off x="1096836" y="2096108"/>
            <a:ext cx="330964" cy="331821"/>
            <a:chOff x="-50523475" y="2316000"/>
            <a:chExt cx="299325" cy="300100"/>
          </a:xfrm>
        </p:grpSpPr>
        <p:sp>
          <p:nvSpPr>
            <p:cNvPr id="6123" name="Google Shape;6123;p4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4" name="Google Shape;6124;p4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25" name="Google Shape;6125;p48"/>
          <p:cNvGrpSpPr/>
          <p:nvPr/>
        </p:nvGrpSpPr>
        <p:grpSpPr>
          <a:xfrm>
            <a:off x="1095537" y="2505383"/>
            <a:ext cx="333562" cy="330991"/>
            <a:chOff x="-50524250" y="2686150"/>
            <a:chExt cx="301675" cy="299350"/>
          </a:xfrm>
        </p:grpSpPr>
        <p:sp>
          <p:nvSpPr>
            <p:cNvPr id="6126" name="Google Shape;6126;p4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7" name="Google Shape;6127;p4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8" name="Google Shape;6128;p4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9" name="Google Shape;6129;p4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0" name="Google Shape;6130;p4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1" name="Google Shape;6131;p4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32" name="Google Shape;6132;p48"/>
          <p:cNvGrpSpPr/>
          <p:nvPr/>
        </p:nvGrpSpPr>
        <p:grpSpPr>
          <a:xfrm>
            <a:off x="3154610" y="1716411"/>
            <a:ext cx="331821" cy="332705"/>
            <a:chOff x="-48633950" y="1972600"/>
            <a:chExt cx="300100" cy="300900"/>
          </a:xfrm>
        </p:grpSpPr>
        <p:sp>
          <p:nvSpPr>
            <p:cNvPr id="6133" name="Google Shape;6133;p4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4" name="Google Shape;6134;p4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35" name="Google Shape;6135;p48"/>
          <p:cNvGrpSpPr/>
          <p:nvPr/>
        </p:nvGrpSpPr>
        <p:grpSpPr>
          <a:xfrm>
            <a:off x="3154167" y="2124856"/>
            <a:ext cx="332705" cy="334419"/>
            <a:chOff x="-48634750" y="2342000"/>
            <a:chExt cx="300900" cy="302450"/>
          </a:xfrm>
        </p:grpSpPr>
        <p:sp>
          <p:nvSpPr>
            <p:cNvPr id="6136" name="Google Shape;6136;p4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7" name="Google Shape;6137;p4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8" name="Google Shape;6138;p4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9" name="Google Shape;6139;p4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0" name="Google Shape;6140;p4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1" name="Google Shape;6141;p4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2" name="Google Shape;6142;p4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3" name="Google Shape;6143;p4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44" name="Google Shape;6144;p48"/>
          <p:cNvGrpSpPr/>
          <p:nvPr/>
        </p:nvGrpSpPr>
        <p:grpSpPr>
          <a:xfrm>
            <a:off x="3155038" y="2533274"/>
            <a:ext cx="330964" cy="330964"/>
            <a:chOff x="-48633175" y="2711375"/>
            <a:chExt cx="299325" cy="299325"/>
          </a:xfrm>
        </p:grpSpPr>
        <p:sp>
          <p:nvSpPr>
            <p:cNvPr id="6145" name="Google Shape;6145;p4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6" name="Google Shape;6146;p4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47" name="Google Shape;6147;p48"/>
          <p:cNvGrpSpPr/>
          <p:nvPr/>
        </p:nvGrpSpPr>
        <p:grpSpPr>
          <a:xfrm>
            <a:off x="5238891" y="1708560"/>
            <a:ext cx="290882" cy="331848"/>
            <a:chOff x="-46753100" y="1965500"/>
            <a:chExt cx="263075" cy="300125"/>
          </a:xfrm>
        </p:grpSpPr>
        <p:sp>
          <p:nvSpPr>
            <p:cNvPr id="6148" name="Google Shape;6148;p4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9" name="Google Shape;6149;p4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50" name="Google Shape;6150;p48"/>
          <p:cNvGrpSpPr/>
          <p:nvPr/>
        </p:nvGrpSpPr>
        <p:grpSpPr>
          <a:xfrm>
            <a:off x="5217979" y="2134421"/>
            <a:ext cx="332705" cy="292651"/>
            <a:chOff x="-46772025" y="2350650"/>
            <a:chExt cx="300900" cy="264675"/>
          </a:xfrm>
        </p:grpSpPr>
        <p:sp>
          <p:nvSpPr>
            <p:cNvPr id="6151" name="Google Shape;6151;p4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2" name="Google Shape;6152;p4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53" name="Google Shape;6153;p48"/>
          <p:cNvGrpSpPr/>
          <p:nvPr/>
        </p:nvGrpSpPr>
        <p:grpSpPr>
          <a:xfrm>
            <a:off x="5217979" y="2522825"/>
            <a:ext cx="332705" cy="332705"/>
            <a:chOff x="-46772025" y="2701925"/>
            <a:chExt cx="300900" cy="300900"/>
          </a:xfrm>
        </p:grpSpPr>
        <p:sp>
          <p:nvSpPr>
            <p:cNvPr id="6154" name="Google Shape;6154;p4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5" name="Google Shape;6155;p4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156" name="Google Shape;6156;p48"/>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157" name="Google Shape;6157;p48"/>
          <p:cNvGrpSpPr/>
          <p:nvPr/>
        </p:nvGrpSpPr>
        <p:grpSpPr>
          <a:xfrm>
            <a:off x="1507602" y="1689404"/>
            <a:ext cx="331821" cy="332705"/>
            <a:chOff x="-50154075" y="1948175"/>
            <a:chExt cx="300100" cy="300900"/>
          </a:xfrm>
        </p:grpSpPr>
        <p:sp>
          <p:nvSpPr>
            <p:cNvPr id="6158" name="Google Shape;6158;p4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9" name="Google Shape;6159;p4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60" name="Google Shape;6160;p48"/>
          <p:cNvGrpSpPr/>
          <p:nvPr/>
        </p:nvGrpSpPr>
        <p:grpSpPr>
          <a:xfrm>
            <a:off x="1507602" y="2096965"/>
            <a:ext cx="331821" cy="331848"/>
            <a:chOff x="-50154850" y="2316775"/>
            <a:chExt cx="300100" cy="300125"/>
          </a:xfrm>
        </p:grpSpPr>
        <p:sp>
          <p:nvSpPr>
            <p:cNvPr id="6161" name="Google Shape;6161;p4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2" name="Google Shape;6162;p4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63" name="Google Shape;6163;p48"/>
          <p:cNvGrpSpPr/>
          <p:nvPr/>
        </p:nvGrpSpPr>
        <p:grpSpPr>
          <a:xfrm>
            <a:off x="1503690" y="2504112"/>
            <a:ext cx="339643" cy="330300"/>
            <a:chOff x="-50158000" y="2685000"/>
            <a:chExt cx="307175" cy="298725"/>
          </a:xfrm>
        </p:grpSpPr>
        <p:sp>
          <p:nvSpPr>
            <p:cNvPr id="6164" name="Google Shape;6164;p4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5" name="Google Shape;6165;p4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66" name="Google Shape;6166;p48"/>
          <p:cNvGrpSpPr/>
          <p:nvPr/>
        </p:nvGrpSpPr>
        <p:grpSpPr>
          <a:xfrm>
            <a:off x="3572048" y="1717268"/>
            <a:ext cx="334419" cy="331848"/>
            <a:chOff x="-48266125" y="1973375"/>
            <a:chExt cx="302450" cy="300125"/>
          </a:xfrm>
        </p:grpSpPr>
        <p:sp>
          <p:nvSpPr>
            <p:cNvPr id="6167" name="Google Shape;6167;p4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8" name="Google Shape;6168;p4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9" name="Google Shape;6169;p4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0" name="Google Shape;6170;p4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1" name="Google Shape;6171;p4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2" name="Google Shape;6172;p4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73" name="Google Shape;6173;p48"/>
          <p:cNvGrpSpPr/>
          <p:nvPr/>
        </p:nvGrpSpPr>
        <p:grpSpPr>
          <a:xfrm>
            <a:off x="3597286" y="2125575"/>
            <a:ext cx="283944" cy="331959"/>
            <a:chOff x="-48237000" y="2342650"/>
            <a:chExt cx="256800" cy="300225"/>
          </a:xfrm>
        </p:grpSpPr>
        <p:sp>
          <p:nvSpPr>
            <p:cNvPr id="6174" name="Google Shape;6174;p4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5" name="Google Shape;6175;p4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6" name="Google Shape;6176;p4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77" name="Google Shape;6177;p48"/>
          <p:cNvGrpSpPr/>
          <p:nvPr/>
        </p:nvGrpSpPr>
        <p:grpSpPr>
          <a:xfrm>
            <a:off x="5630194" y="1709224"/>
            <a:ext cx="334447" cy="329443"/>
            <a:chOff x="-46404975" y="1966100"/>
            <a:chExt cx="302475" cy="297950"/>
          </a:xfrm>
        </p:grpSpPr>
        <p:sp>
          <p:nvSpPr>
            <p:cNvPr id="6178" name="Google Shape;6178;p4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9" name="Google Shape;6179;p4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0" name="Google Shape;6180;p4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1" name="Google Shape;6181;p4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82" name="Google Shape;6182;p48"/>
          <p:cNvGrpSpPr/>
          <p:nvPr/>
        </p:nvGrpSpPr>
        <p:grpSpPr>
          <a:xfrm>
            <a:off x="5631493" y="2115264"/>
            <a:ext cx="331848" cy="331821"/>
            <a:chOff x="-46401050" y="2333325"/>
            <a:chExt cx="300125" cy="300100"/>
          </a:xfrm>
        </p:grpSpPr>
        <p:sp>
          <p:nvSpPr>
            <p:cNvPr id="6183" name="Google Shape;6183;p4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4" name="Google Shape;6184;p4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5" name="Google Shape;6185;p4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6" name="Google Shape;6186;p4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187" name="Google Shape;6187;p48"/>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188" name="Google Shape;6188;p48"/>
          <p:cNvGrpSpPr/>
          <p:nvPr/>
        </p:nvGrpSpPr>
        <p:grpSpPr>
          <a:xfrm>
            <a:off x="7280492" y="2124856"/>
            <a:ext cx="332705" cy="332677"/>
            <a:chOff x="-44914800" y="2342000"/>
            <a:chExt cx="300900" cy="300875"/>
          </a:xfrm>
        </p:grpSpPr>
        <p:sp>
          <p:nvSpPr>
            <p:cNvPr id="6189" name="Google Shape;6189;p4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0" name="Google Shape;6190;p4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1" name="Google Shape;6191;p4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192" name="Google Shape;6192;p48"/>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193" name="Google Shape;6193;p48"/>
          <p:cNvGrpSpPr/>
          <p:nvPr/>
        </p:nvGrpSpPr>
        <p:grpSpPr>
          <a:xfrm>
            <a:off x="1917775" y="2096827"/>
            <a:ext cx="332705" cy="331102"/>
            <a:chOff x="-49786250" y="2316650"/>
            <a:chExt cx="300900" cy="299450"/>
          </a:xfrm>
        </p:grpSpPr>
        <p:sp>
          <p:nvSpPr>
            <p:cNvPr id="6194" name="Google Shape;6194;p4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5" name="Google Shape;6195;p4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6" name="Google Shape;6196;p4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7" name="Google Shape;6197;p4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8" name="Google Shape;6198;p4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9" name="Google Shape;6199;p4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0" name="Google Shape;6200;p4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201" name="Google Shape;6201;p48"/>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2" name="Google Shape;6202;p48"/>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203" name="Google Shape;6203;p48"/>
          <p:cNvGrpSpPr/>
          <p:nvPr/>
        </p:nvGrpSpPr>
        <p:grpSpPr>
          <a:xfrm>
            <a:off x="4045921" y="2124856"/>
            <a:ext cx="213400" cy="332677"/>
            <a:chOff x="-47842400" y="2342000"/>
            <a:chExt cx="193000" cy="300875"/>
          </a:xfrm>
        </p:grpSpPr>
        <p:sp>
          <p:nvSpPr>
            <p:cNvPr id="6204" name="Google Shape;6204;p4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5" name="Google Shape;6205;p4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6" name="Google Shape;6206;p4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07" name="Google Shape;6207;p48"/>
          <p:cNvGrpSpPr/>
          <p:nvPr/>
        </p:nvGrpSpPr>
        <p:grpSpPr>
          <a:xfrm>
            <a:off x="3986697" y="2532417"/>
            <a:ext cx="331848" cy="332705"/>
            <a:chOff x="-47896750" y="2710600"/>
            <a:chExt cx="300125" cy="300900"/>
          </a:xfrm>
        </p:grpSpPr>
        <p:sp>
          <p:nvSpPr>
            <p:cNvPr id="6208" name="Google Shape;6208;p4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9" name="Google Shape;6209;p4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0" name="Google Shape;6210;p4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1" name="Google Shape;6211;p4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12" name="Google Shape;6212;p48"/>
          <p:cNvGrpSpPr/>
          <p:nvPr/>
        </p:nvGrpSpPr>
        <p:grpSpPr>
          <a:xfrm>
            <a:off x="6041972" y="1727717"/>
            <a:ext cx="332705" cy="291794"/>
            <a:chOff x="-46033225" y="1982825"/>
            <a:chExt cx="300900" cy="263900"/>
          </a:xfrm>
        </p:grpSpPr>
        <p:sp>
          <p:nvSpPr>
            <p:cNvPr id="6213" name="Google Shape;6213;p4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4" name="Google Shape;6214;p4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5" name="Google Shape;6215;p4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16" name="Google Shape;6216;p48"/>
          <p:cNvGrpSpPr/>
          <p:nvPr/>
        </p:nvGrpSpPr>
        <p:grpSpPr>
          <a:xfrm>
            <a:off x="6038932" y="2116564"/>
            <a:ext cx="338786" cy="302133"/>
            <a:chOff x="-46034000" y="2334500"/>
            <a:chExt cx="306400" cy="273250"/>
          </a:xfrm>
        </p:grpSpPr>
        <p:sp>
          <p:nvSpPr>
            <p:cNvPr id="6217" name="Google Shape;6217;p4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8" name="Google Shape;6218;p4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9" name="Google Shape;6219;p4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20" name="Google Shape;6220;p48"/>
          <p:cNvGrpSpPr/>
          <p:nvPr/>
        </p:nvGrpSpPr>
        <p:grpSpPr>
          <a:xfrm>
            <a:off x="6081598" y="2523599"/>
            <a:ext cx="253454" cy="330190"/>
            <a:chOff x="-45998575" y="2702625"/>
            <a:chExt cx="229225" cy="298625"/>
          </a:xfrm>
        </p:grpSpPr>
        <p:sp>
          <p:nvSpPr>
            <p:cNvPr id="6221" name="Google Shape;6221;p4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2" name="Google Shape;6222;p4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3" name="Google Shape;6223;p4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4" name="Google Shape;6224;p4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5" name="Google Shape;6225;p4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6" name="Google Shape;6226;p4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7" name="Google Shape;6227;p4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228" name="Google Shape;6228;p48"/>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9" name="Google Shape;6229;p48"/>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0" name="Google Shape;6230;p48"/>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1" name="Google Shape;6231;p48"/>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2" name="Google Shape;6232;p48"/>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233" name="Google Shape;6233;p48"/>
          <p:cNvGrpSpPr/>
          <p:nvPr/>
        </p:nvGrpSpPr>
        <p:grpSpPr>
          <a:xfrm>
            <a:off x="2350737" y="2503669"/>
            <a:ext cx="291767" cy="334447"/>
            <a:chOff x="-49398750" y="2684600"/>
            <a:chExt cx="263875" cy="302475"/>
          </a:xfrm>
        </p:grpSpPr>
        <p:sp>
          <p:nvSpPr>
            <p:cNvPr id="6234" name="Google Shape;6234;p4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5" name="Google Shape;6235;p4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6" name="Google Shape;6236;p4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37" name="Google Shape;6237;p48"/>
          <p:cNvGrpSpPr/>
          <p:nvPr/>
        </p:nvGrpSpPr>
        <p:grpSpPr>
          <a:xfrm>
            <a:off x="4419244" y="1718152"/>
            <a:ext cx="290882" cy="332705"/>
            <a:chOff x="-47509225" y="1974175"/>
            <a:chExt cx="263075" cy="300900"/>
          </a:xfrm>
        </p:grpSpPr>
        <p:sp>
          <p:nvSpPr>
            <p:cNvPr id="6238" name="Google Shape;6238;p4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9" name="Google Shape;6239;p4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0" name="Google Shape;6240;p4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1" name="Google Shape;6241;p4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2" name="Google Shape;6242;p4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43" name="Google Shape;6243;p48"/>
          <p:cNvGrpSpPr/>
          <p:nvPr/>
        </p:nvGrpSpPr>
        <p:grpSpPr>
          <a:xfrm>
            <a:off x="4397476" y="2124856"/>
            <a:ext cx="334419" cy="331599"/>
            <a:chOff x="-47529700" y="2342000"/>
            <a:chExt cx="302450" cy="299900"/>
          </a:xfrm>
        </p:grpSpPr>
        <p:sp>
          <p:nvSpPr>
            <p:cNvPr id="6244" name="Google Shape;6244;p4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5" name="Google Shape;6245;p4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46" name="Google Shape;6246;p48"/>
          <p:cNvGrpSpPr/>
          <p:nvPr/>
        </p:nvGrpSpPr>
        <p:grpSpPr>
          <a:xfrm>
            <a:off x="4398775" y="2573356"/>
            <a:ext cx="331821" cy="252570"/>
            <a:chOff x="-47527350" y="2747625"/>
            <a:chExt cx="300100" cy="228425"/>
          </a:xfrm>
        </p:grpSpPr>
        <p:sp>
          <p:nvSpPr>
            <p:cNvPr id="6247" name="Google Shape;6247;p4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8" name="Google Shape;6248;p4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9" name="Google Shape;6249;p4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0" name="Google Shape;6250;p4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1" name="Google Shape;6251;p4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2" name="Google Shape;6252;p4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253" name="Google Shape;6253;p48"/>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254" name="Google Shape;6254;p48"/>
          <p:cNvGrpSpPr/>
          <p:nvPr/>
        </p:nvGrpSpPr>
        <p:grpSpPr>
          <a:xfrm>
            <a:off x="6457973" y="2136162"/>
            <a:ext cx="331848" cy="291767"/>
            <a:chOff x="-45664625" y="2352225"/>
            <a:chExt cx="300125" cy="263875"/>
          </a:xfrm>
        </p:grpSpPr>
        <p:sp>
          <p:nvSpPr>
            <p:cNvPr id="6255" name="Google Shape;6255;p4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6" name="Google Shape;6256;p4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7" name="Google Shape;6257;p4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8" name="Google Shape;6258;p4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9" name="Google Shape;6259;p4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0" name="Google Shape;6260;p4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1" name="Google Shape;6261;p4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62" name="Google Shape;6262;p48"/>
          <p:cNvGrpSpPr/>
          <p:nvPr/>
        </p:nvGrpSpPr>
        <p:grpSpPr>
          <a:xfrm>
            <a:off x="6457213" y="2524291"/>
            <a:ext cx="333369" cy="331240"/>
            <a:chOff x="-45665400" y="2703250"/>
            <a:chExt cx="301500" cy="299575"/>
          </a:xfrm>
        </p:grpSpPr>
        <p:sp>
          <p:nvSpPr>
            <p:cNvPr id="6263" name="Google Shape;6263;p4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4" name="Google Shape;6264;p4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5" name="Google Shape;6265;p4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6" name="Google Shape;6266;p4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67" name="Google Shape;6267;p48"/>
          <p:cNvGrpSpPr/>
          <p:nvPr/>
        </p:nvGrpSpPr>
        <p:grpSpPr>
          <a:xfrm>
            <a:off x="7727678" y="1727717"/>
            <a:ext cx="332705" cy="333590"/>
            <a:chOff x="-44528075" y="1982825"/>
            <a:chExt cx="300900" cy="301700"/>
          </a:xfrm>
        </p:grpSpPr>
        <p:sp>
          <p:nvSpPr>
            <p:cNvPr id="6268" name="Google Shape;6268;p4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9" name="Google Shape;6269;p4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0" name="Google Shape;6270;p4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1" name="Google Shape;6271;p4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2" name="Google Shape;6272;p4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3" name="Google Shape;6273;p4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4" name="Google Shape;6274;p4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275" name="Google Shape;6275;p48"/>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276" name="Google Shape;6276;p48"/>
          <p:cNvGrpSpPr/>
          <p:nvPr/>
        </p:nvGrpSpPr>
        <p:grpSpPr>
          <a:xfrm>
            <a:off x="2742332" y="2096965"/>
            <a:ext cx="331821" cy="331848"/>
            <a:chOff x="-49048250" y="2316775"/>
            <a:chExt cx="300100" cy="300125"/>
          </a:xfrm>
        </p:grpSpPr>
        <p:sp>
          <p:nvSpPr>
            <p:cNvPr id="6277" name="Google Shape;6277;p4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8" name="Google Shape;6278;p4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9" name="Google Shape;6279;p4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0" name="Google Shape;6280;p4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281" name="Google Shape;6281;p48"/>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282" name="Google Shape;6282;p48"/>
          <p:cNvGrpSpPr/>
          <p:nvPr/>
        </p:nvGrpSpPr>
        <p:grpSpPr>
          <a:xfrm>
            <a:off x="4805880" y="1718152"/>
            <a:ext cx="333590" cy="331821"/>
            <a:chOff x="-47160325" y="1974175"/>
            <a:chExt cx="301700" cy="300100"/>
          </a:xfrm>
        </p:grpSpPr>
        <p:sp>
          <p:nvSpPr>
            <p:cNvPr id="6283" name="Google Shape;6283;p4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4" name="Google Shape;6284;p4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85" name="Google Shape;6285;p48"/>
          <p:cNvGrpSpPr/>
          <p:nvPr/>
        </p:nvGrpSpPr>
        <p:grpSpPr>
          <a:xfrm>
            <a:off x="4806322" y="2124856"/>
            <a:ext cx="332705" cy="332677"/>
            <a:chOff x="-47159525" y="2342000"/>
            <a:chExt cx="300900" cy="300875"/>
          </a:xfrm>
        </p:grpSpPr>
        <p:sp>
          <p:nvSpPr>
            <p:cNvPr id="6286" name="Google Shape;6286;p4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7" name="Google Shape;6287;p4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8" name="Google Shape;6288;p4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9" name="Google Shape;6289;p4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0" name="Google Shape;6290;p4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91" name="Google Shape;6291;p48"/>
          <p:cNvGrpSpPr/>
          <p:nvPr/>
        </p:nvGrpSpPr>
        <p:grpSpPr>
          <a:xfrm>
            <a:off x="4806765" y="2534159"/>
            <a:ext cx="331821" cy="332705"/>
            <a:chOff x="-47157950" y="2712175"/>
            <a:chExt cx="300100" cy="300900"/>
          </a:xfrm>
        </p:grpSpPr>
        <p:sp>
          <p:nvSpPr>
            <p:cNvPr id="6292" name="Google Shape;6292;p4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3" name="Google Shape;6293;p4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4" name="Google Shape;6294;p4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5" name="Google Shape;6295;p4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6" name="Google Shape;6296;p4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7" name="Google Shape;6297;p4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8" name="Google Shape;6298;p4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299" name="Google Shape;6299;p48"/>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300" name="Google Shape;6300;p48"/>
          <p:cNvGrpSpPr/>
          <p:nvPr/>
        </p:nvGrpSpPr>
        <p:grpSpPr>
          <a:xfrm>
            <a:off x="6885257" y="2115264"/>
            <a:ext cx="292624" cy="331821"/>
            <a:chOff x="-45278675" y="2333325"/>
            <a:chExt cx="264650" cy="300100"/>
          </a:xfrm>
        </p:grpSpPr>
        <p:sp>
          <p:nvSpPr>
            <p:cNvPr id="6301" name="Google Shape;6301;p4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2" name="Google Shape;6302;p4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3" name="Google Shape;6303;p4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4" name="Google Shape;6304;p4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05" name="Google Shape;6305;p48"/>
          <p:cNvGrpSpPr/>
          <p:nvPr/>
        </p:nvGrpSpPr>
        <p:grpSpPr>
          <a:xfrm>
            <a:off x="6894821" y="2522825"/>
            <a:ext cx="273495" cy="331848"/>
            <a:chOff x="-45270025" y="2701925"/>
            <a:chExt cx="247350" cy="300125"/>
          </a:xfrm>
        </p:grpSpPr>
        <p:sp>
          <p:nvSpPr>
            <p:cNvPr id="6306" name="Google Shape;6306;p4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7" name="Google Shape;6307;p4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8" name="Google Shape;6308;p4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9" name="Google Shape;6309;p4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310" name="Google Shape;6310;p48"/>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311" name="Google Shape;6311;p48"/>
          <p:cNvGrpSpPr/>
          <p:nvPr/>
        </p:nvGrpSpPr>
        <p:grpSpPr>
          <a:xfrm>
            <a:off x="1133422" y="3054944"/>
            <a:ext cx="257794" cy="333728"/>
            <a:chOff x="-50469125" y="3183175"/>
            <a:chExt cx="233150" cy="301825"/>
          </a:xfrm>
        </p:grpSpPr>
        <p:sp>
          <p:nvSpPr>
            <p:cNvPr id="6312" name="Google Shape;6312;p4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3" name="Google Shape;6313;p4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4" name="Google Shape;6314;p4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15" name="Google Shape;6315;p48"/>
          <p:cNvGrpSpPr/>
          <p:nvPr/>
        </p:nvGrpSpPr>
        <p:grpSpPr>
          <a:xfrm>
            <a:off x="1095967" y="3461620"/>
            <a:ext cx="332705" cy="331848"/>
            <a:chOff x="-50504575" y="3550975"/>
            <a:chExt cx="300900" cy="300125"/>
          </a:xfrm>
        </p:grpSpPr>
        <p:sp>
          <p:nvSpPr>
            <p:cNvPr id="6316" name="Google Shape;6316;p4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7" name="Google Shape;6317;p4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8" name="Google Shape;6318;p4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9" name="Google Shape;6319;p4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20" name="Google Shape;6320;p48"/>
          <p:cNvGrpSpPr/>
          <p:nvPr/>
        </p:nvGrpSpPr>
        <p:grpSpPr>
          <a:xfrm>
            <a:off x="1095967" y="3870950"/>
            <a:ext cx="332705" cy="330964"/>
            <a:chOff x="-50503000" y="3921175"/>
            <a:chExt cx="300900" cy="299325"/>
          </a:xfrm>
        </p:grpSpPr>
        <p:sp>
          <p:nvSpPr>
            <p:cNvPr id="6321" name="Google Shape;6321;p4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2" name="Google Shape;6322;p4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3" name="Google Shape;6323;p4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4" name="Google Shape;6324;p4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5" name="Google Shape;6325;p4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26" name="Google Shape;6326;p48"/>
          <p:cNvGrpSpPr/>
          <p:nvPr/>
        </p:nvGrpSpPr>
        <p:grpSpPr>
          <a:xfrm>
            <a:off x="3154610" y="3073215"/>
            <a:ext cx="331821" cy="332705"/>
            <a:chOff x="-48630025" y="3199700"/>
            <a:chExt cx="300100" cy="300900"/>
          </a:xfrm>
        </p:grpSpPr>
        <p:sp>
          <p:nvSpPr>
            <p:cNvPr id="6327" name="Google Shape;6327;p4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8" name="Google Shape;6328;p4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9" name="Google Shape;6329;p4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30" name="Google Shape;6330;p48"/>
          <p:cNvGrpSpPr/>
          <p:nvPr/>
        </p:nvGrpSpPr>
        <p:grpSpPr>
          <a:xfrm>
            <a:off x="3154610" y="3481661"/>
            <a:ext cx="331821" cy="331821"/>
            <a:chOff x="-48630025" y="3569100"/>
            <a:chExt cx="300100" cy="300100"/>
          </a:xfrm>
        </p:grpSpPr>
        <p:sp>
          <p:nvSpPr>
            <p:cNvPr id="6331" name="Google Shape;6331;p4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2" name="Google Shape;6332;p4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3" name="Google Shape;6333;p4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4" name="Google Shape;6334;p4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5" name="Google Shape;6335;p4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6" name="Google Shape;6336;p4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7" name="Google Shape;6337;p4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8" name="Google Shape;6338;p4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9" name="Google Shape;6339;p4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0" name="Google Shape;6340;p4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41" name="Google Shape;6341;p48"/>
          <p:cNvGrpSpPr/>
          <p:nvPr/>
        </p:nvGrpSpPr>
        <p:grpSpPr>
          <a:xfrm>
            <a:off x="3155052" y="3890106"/>
            <a:ext cx="330936" cy="330079"/>
            <a:chOff x="-48629225" y="3938500"/>
            <a:chExt cx="299300" cy="298525"/>
          </a:xfrm>
        </p:grpSpPr>
        <p:sp>
          <p:nvSpPr>
            <p:cNvPr id="6342" name="Google Shape;6342;p4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3" name="Google Shape;6343;p4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4" name="Google Shape;6344;p4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5" name="Google Shape;6345;p4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46" name="Google Shape;6346;p48"/>
          <p:cNvGrpSpPr/>
          <p:nvPr/>
        </p:nvGrpSpPr>
        <p:grpSpPr>
          <a:xfrm>
            <a:off x="5238877" y="3074100"/>
            <a:ext cx="290910" cy="330964"/>
            <a:chOff x="-46762575" y="3200500"/>
            <a:chExt cx="263100" cy="299325"/>
          </a:xfrm>
        </p:grpSpPr>
        <p:sp>
          <p:nvSpPr>
            <p:cNvPr id="6347" name="Google Shape;6347;p4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8" name="Google Shape;6348;p4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9" name="Google Shape;6349;p4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0" name="Google Shape;6350;p4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1" name="Google Shape;6351;p4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52" name="Google Shape;6352;p48"/>
          <p:cNvGrpSpPr/>
          <p:nvPr/>
        </p:nvGrpSpPr>
        <p:grpSpPr>
          <a:xfrm>
            <a:off x="5218408" y="3502559"/>
            <a:ext cx="331848" cy="291767"/>
            <a:chOff x="-46779900" y="3588000"/>
            <a:chExt cx="300125" cy="263875"/>
          </a:xfrm>
        </p:grpSpPr>
        <p:sp>
          <p:nvSpPr>
            <p:cNvPr id="6353" name="Google Shape;6353;p4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4" name="Google Shape;6354;p4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5" name="Google Shape;6355;p4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6" name="Google Shape;6356;p4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57" name="Google Shape;6357;p48"/>
          <p:cNvGrpSpPr/>
          <p:nvPr/>
        </p:nvGrpSpPr>
        <p:grpSpPr>
          <a:xfrm>
            <a:off x="5218850" y="3890106"/>
            <a:ext cx="330964" cy="330079"/>
            <a:chOff x="-46779100" y="3938500"/>
            <a:chExt cx="299325" cy="298525"/>
          </a:xfrm>
        </p:grpSpPr>
        <p:sp>
          <p:nvSpPr>
            <p:cNvPr id="6358" name="Google Shape;6358;p4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9" name="Google Shape;6359;p4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60" name="Google Shape;6360;p48"/>
          <p:cNvGrpSpPr/>
          <p:nvPr/>
        </p:nvGrpSpPr>
        <p:grpSpPr>
          <a:xfrm>
            <a:off x="7280934" y="3080181"/>
            <a:ext cx="331821" cy="331848"/>
            <a:chOff x="-44924250" y="3206000"/>
            <a:chExt cx="300100" cy="300125"/>
          </a:xfrm>
        </p:grpSpPr>
        <p:sp>
          <p:nvSpPr>
            <p:cNvPr id="6361" name="Google Shape;6361;p4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2" name="Google Shape;6362;p4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3" name="Google Shape;6363;p4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4" name="Google Shape;6364;p4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5" name="Google Shape;6365;p4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66" name="Google Shape;6366;p48"/>
          <p:cNvGrpSpPr/>
          <p:nvPr/>
        </p:nvGrpSpPr>
        <p:grpSpPr>
          <a:xfrm>
            <a:off x="1507603" y="3054944"/>
            <a:ext cx="331821" cy="331821"/>
            <a:chOff x="-50134375" y="3183175"/>
            <a:chExt cx="300100" cy="300100"/>
          </a:xfrm>
        </p:grpSpPr>
        <p:sp>
          <p:nvSpPr>
            <p:cNvPr id="6367" name="Google Shape;6367;p4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8" name="Google Shape;6368;p4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9" name="Google Shape;6369;p4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0" name="Google Shape;6370;p4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1" name="Google Shape;6371;p4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2" name="Google Shape;6372;p4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3" name="Google Shape;6373;p4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4" name="Google Shape;6374;p4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5" name="Google Shape;6375;p4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6" name="Google Shape;6376;p4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77" name="Google Shape;6377;p48"/>
          <p:cNvGrpSpPr/>
          <p:nvPr/>
        </p:nvGrpSpPr>
        <p:grpSpPr>
          <a:xfrm>
            <a:off x="1507603" y="3461620"/>
            <a:ext cx="331821" cy="331848"/>
            <a:chOff x="-50134375" y="3550975"/>
            <a:chExt cx="300100" cy="300125"/>
          </a:xfrm>
        </p:grpSpPr>
        <p:sp>
          <p:nvSpPr>
            <p:cNvPr id="6378" name="Google Shape;6378;p4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9" name="Google Shape;6379;p4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80" name="Google Shape;6380;p48"/>
          <p:cNvGrpSpPr/>
          <p:nvPr/>
        </p:nvGrpSpPr>
        <p:grpSpPr>
          <a:xfrm>
            <a:off x="1507603" y="3870287"/>
            <a:ext cx="331821" cy="331627"/>
            <a:chOff x="-50134375" y="3920575"/>
            <a:chExt cx="300100" cy="299925"/>
          </a:xfrm>
        </p:grpSpPr>
        <p:sp>
          <p:nvSpPr>
            <p:cNvPr id="6381" name="Google Shape;6381;p4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2" name="Google Shape;6382;p4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3" name="Google Shape;6383;p4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84" name="Google Shape;6384;p48"/>
          <p:cNvGrpSpPr/>
          <p:nvPr/>
        </p:nvGrpSpPr>
        <p:grpSpPr>
          <a:xfrm>
            <a:off x="3572477" y="3074100"/>
            <a:ext cx="333562" cy="331821"/>
            <a:chOff x="-48262200" y="3200500"/>
            <a:chExt cx="301675" cy="300100"/>
          </a:xfrm>
        </p:grpSpPr>
        <p:sp>
          <p:nvSpPr>
            <p:cNvPr id="6385" name="Google Shape;6385;p4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6" name="Google Shape;6386;p4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7" name="Google Shape;6387;p4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8" name="Google Shape;6388;p4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9" name="Google Shape;6389;p4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0" name="Google Shape;6390;p4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1" name="Google Shape;6391;p4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2" name="Google Shape;6392;p4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3" name="Google Shape;6393;p4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94" name="Google Shape;6394;p48"/>
          <p:cNvGrpSpPr/>
          <p:nvPr/>
        </p:nvGrpSpPr>
        <p:grpSpPr>
          <a:xfrm>
            <a:off x="3599912" y="3482352"/>
            <a:ext cx="278692" cy="331130"/>
            <a:chOff x="-48233050" y="3569725"/>
            <a:chExt cx="252050" cy="299475"/>
          </a:xfrm>
        </p:grpSpPr>
        <p:sp>
          <p:nvSpPr>
            <p:cNvPr id="6395" name="Google Shape;6395;p4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6" name="Google Shape;6396;p4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7" name="Google Shape;6397;p4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98" name="Google Shape;6398;p48"/>
          <p:cNvGrpSpPr/>
          <p:nvPr/>
        </p:nvGrpSpPr>
        <p:grpSpPr>
          <a:xfrm>
            <a:off x="3622109" y="3887480"/>
            <a:ext cx="234298" cy="334447"/>
            <a:chOff x="-48216525" y="3936125"/>
            <a:chExt cx="211900" cy="302475"/>
          </a:xfrm>
        </p:grpSpPr>
        <p:sp>
          <p:nvSpPr>
            <p:cNvPr id="6399" name="Google Shape;6399;p4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0" name="Google Shape;6400;p4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1" name="Google Shape;6401;p4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2" name="Google Shape;6402;p4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03" name="Google Shape;6403;p48"/>
          <p:cNvGrpSpPr/>
          <p:nvPr/>
        </p:nvGrpSpPr>
        <p:grpSpPr>
          <a:xfrm>
            <a:off x="5631506" y="3074957"/>
            <a:ext cx="331821" cy="331848"/>
            <a:chOff x="-46410500" y="3201275"/>
            <a:chExt cx="300100" cy="300125"/>
          </a:xfrm>
        </p:grpSpPr>
        <p:sp>
          <p:nvSpPr>
            <p:cNvPr id="6404" name="Google Shape;6404;p4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5" name="Google Shape;6405;p4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6" name="Google Shape;6406;p4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7" name="Google Shape;6407;p4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8" name="Google Shape;6408;p4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09" name="Google Shape;6409;p48"/>
          <p:cNvGrpSpPr/>
          <p:nvPr/>
        </p:nvGrpSpPr>
        <p:grpSpPr>
          <a:xfrm>
            <a:off x="5631506" y="3481661"/>
            <a:ext cx="331821" cy="332705"/>
            <a:chOff x="-46409700" y="3569100"/>
            <a:chExt cx="300100" cy="300900"/>
          </a:xfrm>
        </p:grpSpPr>
        <p:sp>
          <p:nvSpPr>
            <p:cNvPr id="6410" name="Google Shape;6410;p4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1" name="Google Shape;6411;p4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2" name="Google Shape;6412;p4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3" name="Google Shape;6413;p4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4" name="Google Shape;6414;p4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15" name="Google Shape;6415;p48"/>
          <p:cNvGrpSpPr/>
          <p:nvPr/>
        </p:nvGrpSpPr>
        <p:grpSpPr>
          <a:xfrm>
            <a:off x="5620187" y="3888365"/>
            <a:ext cx="354460" cy="334447"/>
            <a:chOff x="-46422300" y="3936925"/>
            <a:chExt cx="320575" cy="302475"/>
          </a:xfrm>
        </p:grpSpPr>
        <p:sp>
          <p:nvSpPr>
            <p:cNvPr id="6416" name="Google Shape;6416;p4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7" name="Google Shape;6417;p4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18" name="Google Shape;6418;p48"/>
          <p:cNvGrpSpPr/>
          <p:nvPr/>
        </p:nvGrpSpPr>
        <p:grpSpPr>
          <a:xfrm>
            <a:off x="7280492" y="3472097"/>
            <a:ext cx="332705" cy="331821"/>
            <a:chOff x="-44914800" y="3560450"/>
            <a:chExt cx="300900" cy="300100"/>
          </a:xfrm>
        </p:grpSpPr>
        <p:sp>
          <p:nvSpPr>
            <p:cNvPr id="6419" name="Google Shape;6419;p4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0" name="Google Shape;6420;p4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1" name="Google Shape;6421;p4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2" name="Google Shape;6422;p4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3" name="Google Shape;6423;p4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24" name="Google Shape;6424;p48"/>
          <p:cNvGrpSpPr/>
          <p:nvPr/>
        </p:nvGrpSpPr>
        <p:grpSpPr>
          <a:xfrm>
            <a:off x="1918660" y="3055165"/>
            <a:ext cx="330936" cy="330743"/>
            <a:chOff x="-49764975" y="3183375"/>
            <a:chExt cx="299300" cy="299125"/>
          </a:xfrm>
        </p:grpSpPr>
        <p:sp>
          <p:nvSpPr>
            <p:cNvPr id="6425" name="Google Shape;6425;p4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6" name="Google Shape;6426;p4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7" name="Google Shape;6427;p4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8" name="Google Shape;6428;p4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9" name="Google Shape;6429;p4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0" name="Google Shape;6430;p4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1" name="Google Shape;6431;p4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2" name="Google Shape;6432;p4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3" name="Google Shape;6433;p4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34" name="Google Shape;6434;p48"/>
          <p:cNvGrpSpPr/>
          <p:nvPr/>
        </p:nvGrpSpPr>
        <p:grpSpPr>
          <a:xfrm>
            <a:off x="1918660" y="3461897"/>
            <a:ext cx="330936" cy="332429"/>
            <a:chOff x="-49764975" y="3551225"/>
            <a:chExt cx="299300" cy="300650"/>
          </a:xfrm>
        </p:grpSpPr>
        <p:sp>
          <p:nvSpPr>
            <p:cNvPr id="6435" name="Google Shape;6435;p4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6" name="Google Shape;6436;p4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7" name="Google Shape;6437;p4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8" name="Google Shape;6438;p4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9" name="Google Shape;6439;p4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0" name="Google Shape;6440;p4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1" name="Google Shape;6441;p4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2" name="Google Shape;6442;p4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3" name="Google Shape;6443;p4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4" name="Google Shape;6444;p4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5" name="Google Shape;6445;p4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46" name="Google Shape;6446;p48"/>
          <p:cNvGrpSpPr/>
          <p:nvPr/>
        </p:nvGrpSpPr>
        <p:grpSpPr>
          <a:xfrm>
            <a:off x="1916477" y="3869845"/>
            <a:ext cx="335304" cy="332069"/>
            <a:chOff x="-49766550" y="3920175"/>
            <a:chExt cx="303250" cy="300325"/>
          </a:xfrm>
        </p:grpSpPr>
        <p:sp>
          <p:nvSpPr>
            <p:cNvPr id="6447" name="Google Shape;6447;p4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8" name="Google Shape;6448;p4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9" name="Google Shape;6449;p4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0" name="Google Shape;6450;p4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51" name="Google Shape;6451;p48"/>
          <p:cNvGrpSpPr/>
          <p:nvPr/>
        </p:nvGrpSpPr>
        <p:grpSpPr>
          <a:xfrm>
            <a:off x="3985840" y="3074100"/>
            <a:ext cx="333562" cy="330964"/>
            <a:chOff x="-47892800" y="3200500"/>
            <a:chExt cx="301675" cy="299325"/>
          </a:xfrm>
        </p:grpSpPr>
        <p:sp>
          <p:nvSpPr>
            <p:cNvPr id="6452" name="Google Shape;6452;p4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3" name="Google Shape;6453;p4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4" name="Google Shape;6454;p4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5" name="Google Shape;6455;p4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6" name="Google Shape;6456;p4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7" name="Google Shape;6457;p4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58" name="Google Shape;6458;p48"/>
          <p:cNvGrpSpPr/>
          <p:nvPr/>
        </p:nvGrpSpPr>
        <p:grpSpPr>
          <a:xfrm>
            <a:off x="4045493" y="3481661"/>
            <a:ext cx="214257" cy="331821"/>
            <a:chOff x="-47839250" y="3569100"/>
            <a:chExt cx="193775" cy="300100"/>
          </a:xfrm>
        </p:grpSpPr>
        <p:sp>
          <p:nvSpPr>
            <p:cNvPr id="6459" name="Google Shape;6459;p4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0" name="Google Shape;6460;p4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1" name="Google Shape;6461;p4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2" name="Google Shape;6462;p4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3" name="Google Shape;6463;p4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4" name="Google Shape;6464;p4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65" name="Google Shape;6465;p48"/>
          <p:cNvGrpSpPr/>
          <p:nvPr/>
        </p:nvGrpSpPr>
        <p:grpSpPr>
          <a:xfrm>
            <a:off x="3986711" y="3889222"/>
            <a:ext cx="331821" cy="332705"/>
            <a:chOff x="-47892800" y="3937700"/>
            <a:chExt cx="300100" cy="300900"/>
          </a:xfrm>
        </p:grpSpPr>
        <p:sp>
          <p:nvSpPr>
            <p:cNvPr id="6466" name="Google Shape;6466;p4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7" name="Google Shape;6467;p4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8" name="Google Shape;6468;p4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9" name="Google Shape;6469;p4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0" name="Google Shape;6470;p4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1" name="Google Shape;6471;p4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2" name="Google Shape;6472;p4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3" name="Google Shape;6473;p4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74" name="Google Shape;6474;p48"/>
          <p:cNvGrpSpPr/>
          <p:nvPr/>
        </p:nvGrpSpPr>
        <p:grpSpPr>
          <a:xfrm>
            <a:off x="6042414" y="3094113"/>
            <a:ext cx="331821" cy="290910"/>
            <a:chOff x="-46042675" y="3218600"/>
            <a:chExt cx="300100" cy="263100"/>
          </a:xfrm>
        </p:grpSpPr>
        <p:sp>
          <p:nvSpPr>
            <p:cNvPr id="6475" name="Google Shape;6475;p4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6" name="Google Shape;6476;p4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7" name="Google Shape;6477;p4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8" name="Google Shape;6478;p4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9" name="Google Shape;6479;p4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0" name="Google Shape;6480;p4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81" name="Google Shape;6481;p48"/>
          <p:cNvGrpSpPr/>
          <p:nvPr/>
        </p:nvGrpSpPr>
        <p:grpSpPr>
          <a:xfrm>
            <a:off x="6042414" y="3481219"/>
            <a:ext cx="331821" cy="301801"/>
            <a:chOff x="-46042675" y="3568700"/>
            <a:chExt cx="300100" cy="272950"/>
          </a:xfrm>
        </p:grpSpPr>
        <p:sp>
          <p:nvSpPr>
            <p:cNvPr id="6482" name="Google Shape;6482;p4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3" name="Google Shape;6483;p4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4" name="Google Shape;6484;p4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5" name="Google Shape;6485;p4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86" name="Google Shape;6486;p48"/>
          <p:cNvGrpSpPr/>
          <p:nvPr/>
        </p:nvGrpSpPr>
        <p:grpSpPr>
          <a:xfrm>
            <a:off x="6081597" y="3889360"/>
            <a:ext cx="253454" cy="332567"/>
            <a:chOff x="-46007225" y="3937825"/>
            <a:chExt cx="229225" cy="300775"/>
          </a:xfrm>
        </p:grpSpPr>
        <p:sp>
          <p:nvSpPr>
            <p:cNvPr id="6487" name="Google Shape;6487;p4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8" name="Google Shape;6488;p4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9" name="Google Shape;6489;p4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0" name="Google Shape;6490;p4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1" name="Google Shape;6491;p4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2" name="Google Shape;6492;p4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3" name="Google Shape;6493;p4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4" name="Google Shape;6494;p4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5" name="Google Shape;6495;p4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6" name="Google Shape;6496;p4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97" name="Google Shape;6497;p48"/>
          <p:cNvGrpSpPr/>
          <p:nvPr/>
        </p:nvGrpSpPr>
        <p:grpSpPr>
          <a:xfrm>
            <a:off x="7300961" y="3880100"/>
            <a:ext cx="291767" cy="334004"/>
            <a:chOff x="-44895900" y="3929450"/>
            <a:chExt cx="263875" cy="302075"/>
          </a:xfrm>
        </p:grpSpPr>
        <p:sp>
          <p:nvSpPr>
            <p:cNvPr id="6498" name="Google Shape;6498;p4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9" name="Google Shape;6499;p4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0" name="Google Shape;6500;p4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1" name="Google Shape;6501;p4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2" name="Google Shape;6502;p4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3" name="Google Shape;6503;p4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04" name="Google Shape;6504;p48"/>
          <p:cNvGrpSpPr/>
          <p:nvPr/>
        </p:nvGrpSpPr>
        <p:grpSpPr>
          <a:xfrm>
            <a:off x="2330269" y="3065392"/>
            <a:ext cx="332705" cy="310923"/>
            <a:chOff x="-49397175" y="3192625"/>
            <a:chExt cx="300900" cy="281200"/>
          </a:xfrm>
        </p:grpSpPr>
        <p:sp>
          <p:nvSpPr>
            <p:cNvPr id="6505" name="Google Shape;6505;p4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6" name="Google Shape;6506;p4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7" name="Google Shape;6507;p4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8" name="Google Shape;6508;p4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9" name="Google Shape;6509;p4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0" name="Google Shape;6510;p4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1" name="Google Shape;6511;p4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12" name="Google Shape;6512;p48"/>
          <p:cNvGrpSpPr/>
          <p:nvPr/>
        </p:nvGrpSpPr>
        <p:grpSpPr>
          <a:xfrm>
            <a:off x="2354649" y="3461620"/>
            <a:ext cx="283944" cy="332705"/>
            <a:chOff x="-49375900" y="3550975"/>
            <a:chExt cx="256800" cy="300900"/>
          </a:xfrm>
        </p:grpSpPr>
        <p:sp>
          <p:nvSpPr>
            <p:cNvPr id="6513" name="Google Shape;6513;p4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4" name="Google Shape;6514;p4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5" name="Google Shape;6515;p4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6" name="Google Shape;6516;p4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7" name="Google Shape;6517;p4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8" name="Google Shape;6518;p4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9" name="Google Shape;6519;p4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0" name="Google Shape;6520;p4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1" name="Google Shape;6521;p4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2" name="Google Shape;6522;p4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3" name="Google Shape;6523;p4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24" name="Google Shape;6524;p48"/>
          <p:cNvGrpSpPr/>
          <p:nvPr/>
        </p:nvGrpSpPr>
        <p:grpSpPr>
          <a:xfrm>
            <a:off x="2350309" y="3870066"/>
            <a:ext cx="292624" cy="332705"/>
            <a:chOff x="-49378250" y="3920375"/>
            <a:chExt cx="264650" cy="300900"/>
          </a:xfrm>
        </p:grpSpPr>
        <p:sp>
          <p:nvSpPr>
            <p:cNvPr id="6525" name="Google Shape;6525;p4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6" name="Google Shape;6526;p4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7" name="Google Shape;6527;p4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8" name="Google Shape;6528;p4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9" name="Google Shape;6529;p4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0" name="Google Shape;6530;p4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1" name="Google Shape;6531;p4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32" name="Google Shape;6532;p48"/>
          <p:cNvGrpSpPr/>
          <p:nvPr/>
        </p:nvGrpSpPr>
        <p:grpSpPr>
          <a:xfrm>
            <a:off x="4418802" y="3074100"/>
            <a:ext cx="291767" cy="333562"/>
            <a:chOff x="-47505300" y="3200500"/>
            <a:chExt cx="263875" cy="301675"/>
          </a:xfrm>
        </p:grpSpPr>
        <p:sp>
          <p:nvSpPr>
            <p:cNvPr id="6533" name="Google Shape;6533;p4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4" name="Google Shape;6534;p4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5" name="Google Shape;6535;p4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6" name="Google Shape;6536;p4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7" name="Google Shape;6537;p4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8" name="Google Shape;6538;p4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9" name="Google Shape;6539;p4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0" name="Google Shape;6540;p4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1" name="Google Shape;6541;p4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2" name="Google Shape;6542;p4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3" name="Google Shape;6543;p4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4" name="Google Shape;6544;p4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5" name="Google Shape;6545;p4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46" name="Google Shape;6546;p48"/>
          <p:cNvGrpSpPr/>
          <p:nvPr/>
        </p:nvGrpSpPr>
        <p:grpSpPr>
          <a:xfrm>
            <a:off x="4398347" y="3481661"/>
            <a:ext cx="332677" cy="331627"/>
            <a:chOff x="-47524975" y="3569100"/>
            <a:chExt cx="300875" cy="299925"/>
          </a:xfrm>
        </p:grpSpPr>
        <p:sp>
          <p:nvSpPr>
            <p:cNvPr id="6547" name="Google Shape;6547;p4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8" name="Google Shape;6548;p4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9" name="Google Shape;6549;p4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0" name="Google Shape;6550;p4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1" name="Google Shape;6551;p4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52" name="Google Shape;6552;p48"/>
          <p:cNvGrpSpPr/>
          <p:nvPr/>
        </p:nvGrpSpPr>
        <p:grpSpPr>
          <a:xfrm>
            <a:off x="4398775" y="3929304"/>
            <a:ext cx="331821" cy="252570"/>
            <a:chOff x="-47523400" y="3973950"/>
            <a:chExt cx="300100" cy="228425"/>
          </a:xfrm>
        </p:grpSpPr>
        <p:sp>
          <p:nvSpPr>
            <p:cNvPr id="6553" name="Google Shape;6553;p4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4" name="Google Shape;6554;p4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5" name="Google Shape;6555;p4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6" name="Google Shape;6556;p4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7" name="Google Shape;6557;p4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58" name="Google Shape;6558;p48"/>
          <p:cNvGrpSpPr/>
          <p:nvPr/>
        </p:nvGrpSpPr>
        <p:grpSpPr>
          <a:xfrm>
            <a:off x="6458415" y="3072801"/>
            <a:ext cx="330964" cy="334004"/>
            <a:chOff x="-45673275" y="3199325"/>
            <a:chExt cx="299325" cy="302075"/>
          </a:xfrm>
        </p:grpSpPr>
        <p:sp>
          <p:nvSpPr>
            <p:cNvPr id="6559" name="Google Shape;6559;p4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0" name="Google Shape;6560;p4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1" name="Google Shape;6561;p4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62" name="Google Shape;6562;p48"/>
          <p:cNvGrpSpPr/>
          <p:nvPr/>
        </p:nvGrpSpPr>
        <p:grpSpPr>
          <a:xfrm>
            <a:off x="6457544" y="3500817"/>
            <a:ext cx="332705" cy="293508"/>
            <a:chOff x="-45674075" y="3586425"/>
            <a:chExt cx="300900" cy="265450"/>
          </a:xfrm>
        </p:grpSpPr>
        <p:sp>
          <p:nvSpPr>
            <p:cNvPr id="6563" name="Google Shape;6563;p4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4" name="Google Shape;6564;p4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65" name="Google Shape;6565;p48"/>
          <p:cNvGrpSpPr/>
          <p:nvPr/>
        </p:nvGrpSpPr>
        <p:grpSpPr>
          <a:xfrm>
            <a:off x="6458415" y="3889222"/>
            <a:ext cx="330964" cy="332705"/>
            <a:chOff x="-45673275" y="3937700"/>
            <a:chExt cx="299325" cy="300900"/>
          </a:xfrm>
        </p:grpSpPr>
        <p:sp>
          <p:nvSpPr>
            <p:cNvPr id="6566" name="Google Shape;6566;p4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7" name="Google Shape;6567;p4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8" name="Google Shape;6568;p4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9" name="Google Shape;6569;p4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0" name="Google Shape;6570;p4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1" name="Google Shape;6571;p4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72" name="Google Shape;6572;p48"/>
          <p:cNvGrpSpPr/>
          <p:nvPr/>
        </p:nvGrpSpPr>
        <p:grpSpPr>
          <a:xfrm>
            <a:off x="7727679" y="3047093"/>
            <a:ext cx="332705" cy="332705"/>
            <a:chOff x="-44512325" y="3176075"/>
            <a:chExt cx="300900" cy="300900"/>
          </a:xfrm>
        </p:grpSpPr>
        <p:sp>
          <p:nvSpPr>
            <p:cNvPr id="6573" name="Google Shape;6573;p4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4" name="Google Shape;6574;p4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5" name="Google Shape;6575;p4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76" name="Google Shape;6576;p48"/>
          <p:cNvGrpSpPr/>
          <p:nvPr/>
        </p:nvGrpSpPr>
        <p:grpSpPr>
          <a:xfrm>
            <a:off x="2742761" y="3054944"/>
            <a:ext cx="330964" cy="330964"/>
            <a:chOff x="-49027775" y="3183175"/>
            <a:chExt cx="299325" cy="299325"/>
          </a:xfrm>
        </p:grpSpPr>
        <p:sp>
          <p:nvSpPr>
            <p:cNvPr id="6577" name="Google Shape;6577;p4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8" name="Google Shape;6578;p4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9" name="Google Shape;6579;p4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0" name="Google Shape;6580;p4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81" name="Google Shape;6581;p48"/>
          <p:cNvGrpSpPr/>
          <p:nvPr/>
        </p:nvGrpSpPr>
        <p:grpSpPr>
          <a:xfrm>
            <a:off x="2742333" y="3461620"/>
            <a:ext cx="331821" cy="333590"/>
            <a:chOff x="-49027775" y="3550975"/>
            <a:chExt cx="300100" cy="301700"/>
          </a:xfrm>
        </p:grpSpPr>
        <p:sp>
          <p:nvSpPr>
            <p:cNvPr id="6582" name="Google Shape;6582;p4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3" name="Google Shape;6583;p4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4" name="Google Shape;6584;p4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5" name="Google Shape;6585;p4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6" name="Google Shape;6586;p4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7" name="Google Shape;6587;p4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8" name="Google Shape;6588;p4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9" name="Google Shape;6589;p4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0" name="Google Shape;6590;p4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1" name="Google Shape;6591;p4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92" name="Google Shape;6592;p48"/>
          <p:cNvGrpSpPr/>
          <p:nvPr/>
        </p:nvGrpSpPr>
        <p:grpSpPr>
          <a:xfrm>
            <a:off x="2740536" y="3869845"/>
            <a:ext cx="335414" cy="332069"/>
            <a:chOff x="-49031025" y="3920175"/>
            <a:chExt cx="303350" cy="300325"/>
          </a:xfrm>
        </p:grpSpPr>
        <p:sp>
          <p:nvSpPr>
            <p:cNvPr id="6593" name="Google Shape;6593;p4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4" name="Google Shape;6594;p4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5" name="Google Shape;6595;p4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6" name="Google Shape;6596;p4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7" name="Google Shape;6597;p4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8" name="Google Shape;6598;p4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99" name="Google Shape;6599;p48"/>
          <p:cNvGrpSpPr/>
          <p:nvPr/>
        </p:nvGrpSpPr>
        <p:grpSpPr>
          <a:xfrm>
            <a:off x="4806336" y="3074100"/>
            <a:ext cx="332677" cy="330964"/>
            <a:chOff x="-47155575" y="3200500"/>
            <a:chExt cx="300875" cy="299325"/>
          </a:xfrm>
        </p:grpSpPr>
        <p:sp>
          <p:nvSpPr>
            <p:cNvPr id="6600" name="Google Shape;6600;p4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1" name="Google Shape;6601;p4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2" name="Google Shape;6602;p4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3" name="Google Shape;6603;p4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4" name="Google Shape;6604;p4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5" name="Google Shape;6605;p4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06" name="Google Shape;6606;p48"/>
          <p:cNvGrpSpPr/>
          <p:nvPr/>
        </p:nvGrpSpPr>
        <p:grpSpPr>
          <a:xfrm>
            <a:off x="4806765" y="3481661"/>
            <a:ext cx="331821" cy="331821"/>
            <a:chOff x="-47154800" y="3569100"/>
            <a:chExt cx="300100" cy="300100"/>
          </a:xfrm>
        </p:grpSpPr>
        <p:sp>
          <p:nvSpPr>
            <p:cNvPr id="6607" name="Google Shape;6607;p4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8" name="Google Shape;6608;p4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9" name="Google Shape;6609;p4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0" name="Google Shape;6610;p4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1" name="Google Shape;6611;p4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2" name="Google Shape;6612;p4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13" name="Google Shape;6613;p48"/>
          <p:cNvGrpSpPr/>
          <p:nvPr/>
        </p:nvGrpSpPr>
        <p:grpSpPr>
          <a:xfrm>
            <a:off x="4807207" y="3890963"/>
            <a:ext cx="330936" cy="330107"/>
            <a:chOff x="-47154000" y="3939275"/>
            <a:chExt cx="299300" cy="298550"/>
          </a:xfrm>
        </p:grpSpPr>
        <p:sp>
          <p:nvSpPr>
            <p:cNvPr id="6614" name="Google Shape;6614;p4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5" name="Google Shape;6615;p4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6" name="Google Shape;6616;p4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7" name="Google Shape;6617;p4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18" name="Google Shape;6618;p48"/>
          <p:cNvGrpSpPr/>
          <p:nvPr/>
        </p:nvGrpSpPr>
        <p:grpSpPr>
          <a:xfrm>
            <a:off x="6885685" y="3074100"/>
            <a:ext cx="291767" cy="330964"/>
            <a:chOff x="-45286550" y="3200500"/>
            <a:chExt cx="263875" cy="299325"/>
          </a:xfrm>
        </p:grpSpPr>
        <p:sp>
          <p:nvSpPr>
            <p:cNvPr id="6619" name="Google Shape;6619;p4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0" name="Google Shape;6620;p4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1" name="Google Shape;6621;p4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22" name="Google Shape;6622;p48"/>
          <p:cNvGrpSpPr/>
          <p:nvPr/>
        </p:nvGrpSpPr>
        <p:grpSpPr>
          <a:xfrm>
            <a:off x="6885685" y="3482545"/>
            <a:ext cx="291767" cy="330936"/>
            <a:chOff x="-45286550" y="3569900"/>
            <a:chExt cx="263875" cy="299300"/>
          </a:xfrm>
        </p:grpSpPr>
        <p:sp>
          <p:nvSpPr>
            <p:cNvPr id="6623" name="Google Shape;6623;p4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4" name="Google Shape;6624;p4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5" name="Google Shape;6625;p4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6" name="Google Shape;6626;p4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7" name="Google Shape;6627;p4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8" name="Google Shape;6628;p4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29" name="Google Shape;6629;p48"/>
          <p:cNvGrpSpPr/>
          <p:nvPr/>
        </p:nvGrpSpPr>
        <p:grpSpPr>
          <a:xfrm>
            <a:off x="6896134" y="3890106"/>
            <a:ext cx="270869" cy="331821"/>
            <a:chOff x="-45277900" y="3938500"/>
            <a:chExt cx="244975" cy="300100"/>
          </a:xfrm>
        </p:grpSpPr>
        <p:sp>
          <p:nvSpPr>
            <p:cNvPr id="6630" name="Google Shape;6630;p4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1" name="Google Shape;6631;p4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2" name="Google Shape;6632;p4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3" name="Google Shape;6633;p4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34" name="Google Shape;6634;p48"/>
          <p:cNvGrpSpPr/>
          <p:nvPr/>
        </p:nvGrpSpPr>
        <p:grpSpPr>
          <a:xfrm>
            <a:off x="7728121" y="3490368"/>
            <a:ext cx="331821" cy="331821"/>
            <a:chOff x="-44502875" y="3576975"/>
            <a:chExt cx="300100" cy="300100"/>
          </a:xfrm>
        </p:grpSpPr>
        <p:sp>
          <p:nvSpPr>
            <p:cNvPr id="6635" name="Google Shape;6635;p4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6" name="Google Shape;6636;p4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7" name="Google Shape;6637;p4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38" name="Google Shape;6638;p48"/>
          <p:cNvGrpSpPr/>
          <p:nvPr/>
        </p:nvGrpSpPr>
        <p:grpSpPr>
          <a:xfrm>
            <a:off x="2356364" y="2181064"/>
            <a:ext cx="284806" cy="241434"/>
            <a:chOff x="1636184" y="2959225"/>
            <a:chExt cx="232666" cy="197250"/>
          </a:xfrm>
        </p:grpSpPr>
        <p:sp>
          <p:nvSpPr>
            <p:cNvPr id="6639" name="Google Shape;6639;p4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0" name="Google Shape;6640;p4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1" name="Google Shape;6641;p4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6642" name="Google Shape;6642;p4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6643" name="Google Shape;6643;p48"/>
          <p:cNvGrpSpPr/>
          <p:nvPr/>
        </p:nvGrpSpPr>
        <p:grpSpPr>
          <a:xfrm>
            <a:off x="3623760" y="2531111"/>
            <a:ext cx="239502" cy="338262"/>
            <a:chOff x="-47300587" y="123275"/>
            <a:chExt cx="190975" cy="269725"/>
          </a:xfrm>
        </p:grpSpPr>
        <p:sp>
          <p:nvSpPr>
            <p:cNvPr id="6644" name="Google Shape;6644;p4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5" name="Google Shape;6645;p4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6" name="Google Shape;6646;p4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7" name="Google Shape;6647;p4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8" name="Google Shape;6648;p4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52"/>
        <p:cNvGrpSpPr/>
        <p:nvPr/>
      </p:nvGrpSpPr>
      <p:grpSpPr>
        <a:xfrm>
          <a:off x="0" y="0"/>
          <a:ext cx="0" cy="0"/>
          <a:chOff x="0" y="0"/>
          <a:chExt cx="0" cy="0"/>
        </a:xfrm>
      </p:grpSpPr>
      <p:sp>
        <p:nvSpPr>
          <p:cNvPr id="6653" name="Google Shape;6653;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dirty="0">
              <a:solidFill>
                <a:srgbClr val="FFFFFF"/>
              </a:solidFill>
              <a:latin typeface="Arial"/>
              <a:ea typeface="Arial"/>
              <a:cs typeface="Arial"/>
              <a:sym typeface="Arial"/>
            </a:endParaRPr>
          </a:p>
        </p:txBody>
      </p:sp>
      <p:sp>
        <p:nvSpPr>
          <p:cNvPr id="6654" name="Google Shape;6654;p49"/>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5" name="Google Shape;6655;p49"/>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6" name="Google Shape;6656;p49"/>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657" name="Google Shape;6657;p49"/>
          <p:cNvGrpSpPr/>
          <p:nvPr/>
        </p:nvGrpSpPr>
        <p:grpSpPr>
          <a:xfrm>
            <a:off x="3151213" y="1709564"/>
            <a:ext cx="342129" cy="343862"/>
            <a:chOff x="-41270450" y="1973375"/>
            <a:chExt cx="315850" cy="317450"/>
          </a:xfrm>
        </p:grpSpPr>
        <p:sp>
          <p:nvSpPr>
            <p:cNvPr id="6658" name="Google Shape;6658;p4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9" name="Google Shape;6659;p4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0" name="Google Shape;6660;p4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1" name="Google Shape;6661;p4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62" name="Google Shape;6662;p49"/>
          <p:cNvGrpSpPr/>
          <p:nvPr/>
        </p:nvGrpSpPr>
        <p:grpSpPr>
          <a:xfrm>
            <a:off x="3140177" y="2105636"/>
            <a:ext cx="364199" cy="342318"/>
            <a:chOff x="-41291625" y="2339025"/>
            <a:chExt cx="336225" cy="316025"/>
          </a:xfrm>
        </p:grpSpPr>
        <p:sp>
          <p:nvSpPr>
            <p:cNvPr id="6663" name="Google Shape;6663;p4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4" name="Google Shape;6664;p49"/>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665" name="Google Shape;6665;p49"/>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6" name="Google Shape;6666;p49"/>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7" name="Google Shape;6667;p49"/>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8" name="Google Shape;6668;p49"/>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9" name="Google Shape;6669;p49"/>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0" name="Google Shape;6670;p49"/>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671" name="Google Shape;6671;p49"/>
          <p:cNvGrpSpPr/>
          <p:nvPr/>
        </p:nvGrpSpPr>
        <p:grpSpPr>
          <a:xfrm>
            <a:off x="1533687" y="1683811"/>
            <a:ext cx="365174" cy="343293"/>
            <a:chOff x="-42804750" y="1949600"/>
            <a:chExt cx="337125" cy="316925"/>
          </a:xfrm>
        </p:grpSpPr>
        <p:sp>
          <p:nvSpPr>
            <p:cNvPr id="6672" name="Google Shape;6672;p4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3" name="Google Shape;6673;p4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4" name="Google Shape;6674;p4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75" name="Google Shape;6675;p49"/>
          <p:cNvGrpSpPr/>
          <p:nvPr/>
        </p:nvGrpSpPr>
        <p:grpSpPr>
          <a:xfrm>
            <a:off x="1564049" y="2085164"/>
            <a:ext cx="308847" cy="335115"/>
            <a:chOff x="-42778750" y="2320125"/>
            <a:chExt cx="285125" cy="309375"/>
          </a:xfrm>
        </p:grpSpPr>
        <p:sp>
          <p:nvSpPr>
            <p:cNvPr id="6676" name="Google Shape;6676;p4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7" name="Google Shape;6677;p4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78" name="Google Shape;6678;p49"/>
          <p:cNvGrpSpPr/>
          <p:nvPr/>
        </p:nvGrpSpPr>
        <p:grpSpPr>
          <a:xfrm>
            <a:off x="1543503" y="2475712"/>
            <a:ext cx="345541" cy="344701"/>
            <a:chOff x="-42796875" y="2680675"/>
            <a:chExt cx="319000" cy="318225"/>
          </a:xfrm>
        </p:grpSpPr>
        <p:sp>
          <p:nvSpPr>
            <p:cNvPr id="6679" name="Google Shape;6679;p4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0" name="Google Shape;6680;p4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1" name="Google Shape;6681;p4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2" name="Google Shape;6682;p4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3" name="Google Shape;6683;p4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684" name="Google Shape;6684;p49"/>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5" name="Google Shape;6685;p49"/>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6" name="Google Shape;6686;p49"/>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7" name="Google Shape;6687;p49"/>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8" name="Google Shape;6688;p49"/>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689" name="Google Shape;6689;p49"/>
          <p:cNvGrpSpPr/>
          <p:nvPr/>
        </p:nvGrpSpPr>
        <p:grpSpPr>
          <a:xfrm>
            <a:off x="5583876" y="2080668"/>
            <a:ext cx="359189" cy="340016"/>
            <a:chOff x="-39055650" y="2315975"/>
            <a:chExt cx="331600" cy="313900"/>
          </a:xfrm>
        </p:grpSpPr>
        <p:sp>
          <p:nvSpPr>
            <p:cNvPr id="6690" name="Google Shape;6690;p4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1" name="Google Shape;6691;p4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692" name="Google Shape;6692;p49"/>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3" name="Google Shape;6693;p49"/>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694" name="Google Shape;6694;p49"/>
          <p:cNvGrpSpPr/>
          <p:nvPr/>
        </p:nvGrpSpPr>
        <p:grpSpPr>
          <a:xfrm>
            <a:off x="1929543" y="1683974"/>
            <a:ext cx="349819" cy="342047"/>
            <a:chOff x="-42430625" y="1949750"/>
            <a:chExt cx="322950" cy="315775"/>
          </a:xfrm>
        </p:grpSpPr>
        <p:sp>
          <p:nvSpPr>
            <p:cNvPr id="6695" name="Google Shape;6695;p4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6" name="Google Shape;6696;p4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7" name="Google Shape;6697;p4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8" name="Google Shape;6698;p4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699" name="Google Shape;6699;p49"/>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0" name="Google Shape;6700;p49"/>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1" name="Google Shape;6701;p49"/>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2" name="Google Shape;6702;p49"/>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3" name="Google Shape;6703;p49"/>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4" name="Google Shape;6704;p49"/>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705" name="Google Shape;6705;p49"/>
          <p:cNvGrpSpPr/>
          <p:nvPr/>
        </p:nvGrpSpPr>
        <p:grpSpPr>
          <a:xfrm>
            <a:off x="6002652" y="2078962"/>
            <a:ext cx="342995" cy="342291"/>
            <a:chOff x="-38686275" y="2314400"/>
            <a:chExt cx="316650" cy="316000"/>
          </a:xfrm>
        </p:grpSpPr>
        <p:sp>
          <p:nvSpPr>
            <p:cNvPr id="6706" name="Google Shape;6706;p4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7" name="Google Shape;6707;p4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08" name="Google Shape;6708;p49"/>
          <p:cNvGrpSpPr/>
          <p:nvPr/>
        </p:nvGrpSpPr>
        <p:grpSpPr>
          <a:xfrm>
            <a:off x="6001366" y="2477418"/>
            <a:ext cx="345568" cy="343835"/>
            <a:chOff x="-38686275" y="2682250"/>
            <a:chExt cx="319025" cy="317425"/>
          </a:xfrm>
        </p:grpSpPr>
        <p:sp>
          <p:nvSpPr>
            <p:cNvPr id="6709" name="Google Shape;6709;p4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0" name="Google Shape;6710;p4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11" name="Google Shape;6711;p49"/>
          <p:cNvGrpSpPr/>
          <p:nvPr/>
        </p:nvGrpSpPr>
        <p:grpSpPr>
          <a:xfrm>
            <a:off x="7214268" y="2462063"/>
            <a:ext cx="360056" cy="346516"/>
            <a:chOff x="-37534750" y="2668075"/>
            <a:chExt cx="332400" cy="319900"/>
          </a:xfrm>
        </p:grpSpPr>
        <p:sp>
          <p:nvSpPr>
            <p:cNvPr id="6712" name="Google Shape;6712;p4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3" name="Google Shape;6713;p4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714" name="Google Shape;6714;p49"/>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715" name="Google Shape;6715;p49"/>
          <p:cNvGrpSpPr/>
          <p:nvPr/>
        </p:nvGrpSpPr>
        <p:grpSpPr>
          <a:xfrm>
            <a:off x="2336367" y="2080696"/>
            <a:ext cx="345541" cy="344133"/>
            <a:chOff x="-42062025" y="2316000"/>
            <a:chExt cx="319000" cy="317700"/>
          </a:xfrm>
        </p:grpSpPr>
        <p:sp>
          <p:nvSpPr>
            <p:cNvPr id="6716" name="Google Shape;6716;p4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7" name="Google Shape;6717;p4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718" name="Google Shape;6718;p49"/>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719" name="Google Shape;6719;p49"/>
          <p:cNvGrpSpPr/>
          <p:nvPr/>
        </p:nvGrpSpPr>
        <p:grpSpPr>
          <a:xfrm>
            <a:off x="4395630" y="1713843"/>
            <a:ext cx="303729" cy="338717"/>
            <a:chOff x="-40150450" y="1977325"/>
            <a:chExt cx="280400" cy="312700"/>
          </a:xfrm>
        </p:grpSpPr>
        <p:sp>
          <p:nvSpPr>
            <p:cNvPr id="6720" name="Google Shape;6720;p49"/>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1" name="Google Shape;6721;p4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2" name="Google Shape;6722;p49"/>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3" name="Google Shape;6723;p4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24" name="Google Shape;6724;p49"/>
          <p:cNvGrpSpPr/>
          <p:nvPr/>
        </p:nvGrpSpPr>
        <p:grpSpPr>
          <a:xfrm>
            <a:off x="4390079" y="2106286"/>
            <a:ext cx="314832" cy="342995"/>
            <a:chOff x="-40160700" y="2339625"/>
            <a:chExt cx="290650" cy="316650"/>
          </a:xfrm>
        </p:grpSpPr>
        <p:sp>
          <p:nvSpPr>
            <p:cNvPr id="6725" name="Google Shape;6725;p4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6" name="Google Shape;6726;p4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7" name="Google Shape;6727;p4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8" name="Google Shape;6728;p4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29" name="Google Shape;6729;p49"/>
          <p:cNvGrpSpPr/>
          <p:nvPr/>
        </p:nvGrpSpPr>
        <p:grpSpPr>
          <a:xfrm>
            <a:off x="4373357" y="2503008"/>
            <a:ext cx="345541" cy="342995"/>
            <a:chOff x="-40171725" y="2705875"/>
            <a:chExt cx="319000" cy="316650"/>
          </a:xfrm>
        </p:grpSpPr>
        <p:sp>
          <p:nvSpPr>
            <p:cNvPr id="6730" name="Google Shape;6730;p4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1" name="Google Shape;6731;p4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32" name="Google Shape;6732;p49"/>
          <p:cNvGrpSpPr/>
          <p:nvPr/>
        </p:nvGrpSpPr>
        <p:grpSpPr>
          <a:xfrm>
            <a:off x="6450332" y="1680561"/>
            <a:ext cx="250869" cy="343862"/>
            <a:chOff x="-38275925" y="1946600"/>
            <a:chExt cx="231600" cy="317450"/>
          </a:xfrm>
        </p:grpSpPr>
        <p:sp>
          <p:nvSpPr>
            <p:cNvPr id="6733" name="Google Shape;6733;p4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4" name="Google Shape;6734;p4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735" name="Google Shape;6735;p49"/>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6" name="Google Shape;6736;p49"/>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737" name="Google Shape;6737;p49"/>
          <p:cNvGrpSpPr/>
          <p:nvPr/>
        </p:nvGrpSpPr>
        <p:grpSpPr>
          <a:xfrm>
            <a:off x="7635833" y="1685680"/>
            <a:ext cx="351525" cy="342156"/>
            <a:chOff x="-37190575" y="1951325"/>
            <a:chExt cx="324525" cy="315875"/>
          </a:xfrm>
        </p:grpSpPr>
        <p:sp>
          <p:nvSpPr>
            <p:cNvPr id="6738" name="Google Shape;6738;p4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9" name="Google Shape;6739;p4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0" name="Google Shape;6740;p4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1" name="Google Shape;6741;p4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2" name="Google Shape;6742;p4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743" name="Google Shape;6743;p49"/>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744" name="Google Shape;6744;p49"/>
          <p:cNvGrpSpPr/>
          <p:nvPr/>
        </p:nvGrpSpPr>
        <p:grpSpPr>
          <a:xfrm>
            <a:off x="2743418" y="2153216"/>
            <a:ext cx="343835" cy="269608"/>
            <a:chOff x="-41694200" y="2382950"/>
            <a:chExt cx="317425" cy="248900"/>
          </a:xfrm>
        </p:grpSpPr>
        <p:sp>
          <p:nvSpPr>
            <p:cNvPr id="6745" name="Google Shape;6745;p4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6" name="Google Shape;6746;p4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47" name="Google Shape;6747;p49"/>
          <p:cNvGrpSpPr/>
          <p:nvPr/>
        </p:nvGrpSpPr>
        <p:grpSpPr>
          <a:xfrm>
            <a:off x="2740496" y="2478257"/>
            <a:ext cx="345541" cy="343862"/>
            <a:chOff x="-41695775" y="2683025"/>
            <a:chExt cx="319000" cy="317450"/>
          </a:xfrm>
        </p:grpSpPr>
        <p:sp>
          <p:nvSpPr>
            <p:cNvPr id="6748" name="Google Shape;6748;p4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9" name="Google Shape;6749;p4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0" name="Google Shape;6750;p4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51" name="Google Shape;6751;p49"/>
          <p:cNvGrpSpPr/>
          <p:nvPr/>
        </p:nvGrpSpPr>
        <p:grpSpPr>
          <a:xfrm>
            <a:off x="4797389" y="1707858"/>
            <a:ext cx="314832" cy="345568"/>
            <a:chOff x="-39792875" y="1971800"/>
            <a:chExt cx="290650" cy="319025"/>
          </a:xfrm>
        </p:grpSpPr>
        <p:sp>
          <p:nvSpPr>
            <p:cNvPr id="6752" name="Google Shape;6752;p4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3" name="Google Shape;6753;p4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54" name="Google Shape;6754;p49"/>
          <p:cNvGrpSpPr/>
          <p:nvPr/>
        </p:nvGrpSpPr>
        <p:grpSpPr>
          <a:xfrm>
            <a:off x="4805486" y="2104445"/>
            <a:ext cx="298638" cy="344837"/>
            <a:chOff x="-39783425" y="2337925"/>
            <a:chExt cx="275700" cy="318350"/>
          </a:xfrm>
        </p:grpSpPr>
        <p:sp>
          <p:nvSpPr>
            <p:cNvPr id="6755" name="Google Shape;6755;p4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6" name="Google Shape;6756;p4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757" name="Google Shape;6757;p49"/>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758" name="Google Shape;6758;p49"/>
          <p:cNvGrpSpPr/>
          <p:nvPr/>
        </p:nvGrpSpPr>
        <p:grpSpPr>
          <a:xfrm>
            <a:off x="6800271" y="1682268"/>
            <a:ext cx="353232" cy="342806"/>
            <a:chOff x="-37956150" y="1948175"/>
            <a:chExt cx="326100" cy="316475"/>
          </a:xfrm>
        </p:grpSpPr>
        <p:sp>
          <p:nvSpPr>
            <p:cNvPr id="6759" name="Google Shape;6759;p4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0" name="Google Shape;6760;p49"/>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1" name="Google Shape;6761;p4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62" name="Google Shape;6762;p49"/>
          <p:cNvGrpSpPr/>
          <p:nvPr/>
        </p:nvGrpSpPr>
        <p:grpSpPr>
          <a:xfrm>
            <a:off x="6807188" y="2148937"/>
            <a:ext cx="345568" cy="223572"/>
            <a:chOff x="-37953000" y="2379000"/>
            <a:chExt cx="319025" cy="206400"/>
          </a:xfrm>
        </p:grpSpPr>
        <p:sp>
          <p:nvSpPr>
            <p:cNvPr id="6763" name="Google Shape;6763;p4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4" name="Google Shape;6764;p4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5" name="Google Shape;6765;p4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6" name="Google Shape;6766;p4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7" name="Google Shape;6767;p4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768" name="Google Shape;6768;p49"/>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9" name="Google Shape;6769;p49"/>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770" name="Google Shape;6770;p49"/>
          <p:cNvGrpSpPr/>
          <p:nvPr/>
        </p:nvGrpSpPr>
        <p:grpSpPr>
          <a:xfrm>
            <a:off x="1177056" y="3057552"/>
            <a:ext cx="298611" cy="343510"/>
            <a:chOff x="-42971725" y="3217825"/>
            <a:chExt cx="275675" cy="317125"/>
          </a:xfrm>
        </p:grpSpPr>
        <p:sp>
          <p:nvSpPr>
            <p:cNvPr id="6771" name="Google Shape;6771;p4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2" name="Google Shape;6772;p4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3" name="Google Shape;6773;p4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74" name="Google Shape;6774;p49"/>
          <p:cNvGrpSpPr/>
          <p:nvPr/>
        </p:nvGrpSpPr>
        <p:grpSpPr>
          <a:xfrm>
            <a:off x="1151019" y="3485173"/>
            <a:ext cx="350686" cy="312936"/>
            <a:chOff x="-42996150" y="3612600"/>
            <a:chExt cx="323750" cy="288900"/>
          </a:xfrm>
        </p:grpSpPr>
        <p:sp>
          <p:nvSpPr>
            <p:cNvPr id="6775" name="Google Shape;6775;p4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6" name="Google Shape;6776;p4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7" name="Google Shape;6777;p4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78" name="Google Shape;6778;p49"/>
          <p:cNvGrpSpPr/>
          <p:nvPr/>
        </p:nvGrpSpPr>
        <p:grpSpPr>
          <a:xfrm>
            <a:off x="1153578" y="3850969"/>
            <a:ext cx="345568" cy="343862"/>
            <a:chOff x="-42994575" y="3950300"/>
            <a:chExt cx="319025" cy="317450"/>
          </a:xfrm>
        </p:grpSpPr>
        <p:sp>
          <p:nvSpPr>
            <p:cNvPr id="6779" name="Google Shape;6779;p4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0" name="Google Shape;6780;p4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1" name="Google Shape;6781;p4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82" name="Google Shape;6782;p49"/>
          <p:cNvGrpSpPr/>
          <p:nvPr/>
        </p:nvGrpSpPr>
        <p:grpSpPr>
          <a:xfrm>
            <a:off x="3149945" y="3080597"/>
            <a:ext cx="344674" cy="343835"/>
            <a:chOff x="-41111350" y="3239100"/>
            <a:chExt cx="318200" cy="317425"/>
          </a:xfrm>
        </p:grpSpPr>
        <p:sp>
          <p:nvSpPr>
            <p:cNvPr id="6783" name="Google Shape;6783;p4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4" name="Google Shape;6784;p4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5" name="Google Shape;6785;p4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6" name="Google Shape;6786;p4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87" name="Google Shape;6787;p49"/>
          <p:cNvGrpSpPr/>
          <p:nvPr/>
        </p:nvGrpSpPr>
        <p:grpSpPr>
          <a:xfrm>
            <a:off x="3146533" y="3477509"/>
            <a:ext cx="351498" cy="343916"/>
            <a:chOff x="-41117650" y="3605525"/>
            <a:chExt cx="324500" cy="317500"/>
          </a:xfrm>
        </p:grpSpPr>
        <p:sp>
          <p:nvSpPr>
            <p:cNvPr id="6788" name="Google Shape;6788;p4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9" name="Google Shape;6789;p4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0" name="Google Shape;6790;p4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791" name="Google Shape;6791;p49"/>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792" name="Google Shape;6792;p49"/>
          <p:cNvGrpSpPr/>
          <p:nvPr/>
        </p:nvGrpSpPr>
        <p:grpSpPr>
          <a:xfrm>
            <a:off x="5257001" y="3060098"/>
            <a:ext cx="200500" cy="344701"/>
            <a:chOff x="-39205300" y="3220175"/>
            <a:chExt cx="185100" cy="318225"/>
          </a:xfrm>
        </p:grpSpPr>
        <p:sp>
          <p:nvSpPr>
            <p:cNvPr id="6793" name="Google Shape;6793;p4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4" name="Google Shape;6794;p4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95" name="Google Shape;6795;p49"/>
          <p:cNvGrpSpPr/>
          <p:nvPr/>
        </p:nvGrpSpPr>
        <p:grpSpPr>
          <a:xfrm>
            <a:off x="5218181" y="3459176"/>
            <a:ext cx="278139" cy="342345"/>
            <a:chOff x="-39248625" y="3588600"/>
            <a:chExt cx="256775" cy="316050"/>
          </a:xfrm>
        </p:grpSpPr>
        <p:sp>
          <p:nvSpPr>
            <p:cNvPr id="6796" name="Google Shape;6796;p4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7" name="Google Shape;6797;p4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798" name="Google Shape;6798;p49"/>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9" name="Google Shape;6799;p49"/>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800" name="Google Shape;6800;p49"/>
          <p:cNvGrpSpPr/>
          <p:nvPr/>
        </p:nvGrpSpPr>
        <p:grpSpPr>
          <a:xfrm>
            <a:off x="1517188" y="3057552"/>
            <a:ext cx="398184" cy="343835"/>
            <a:chOff x="-42651700" y="3217825"/>
            <a:chExt cx="367600" cy="317425"/>
          </a:xfrm>
        </p:grpSpPr>
        <p:sp>
          <p:nvSpPr>
            <p:cNvPr id="6801" name="Google Shape;6801;p4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2" name="Google Shape;6802;p4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3" name="Google Shape;6803;p4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4" name="Google Shape;6804;p4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05" name="Google Shape;6805;p49"/>
          <p:cNvGrpSpPr/>
          <p:nvPr/>
        </p:nvGrpSpPr>
        <p:grpSpPr>
          <a:xfrm>
            <a:off x="1550036" y="3458282"/>
            <a:ext cx="332488" cy="336740"/>
            <a:chOff x="-42617300" y="3587775"/>
            <a:chExt cx="306950" cy="310875"/>
          </a:xfrm>
        </p:grpSpPr>
        <p:sp>
          <p:nvSpPr>
            <p:cNvPr id="6806" name="Google Shape;6806;p4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7" name="Google Shape;6807;p4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808" name="Google Shape;6808;p49"/>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809" name="Google Shape;6809;p49"/>
          <p:cNvGrpSpPr/>
          <p:nvPr/>
        </p:nvGrpSpPr>
        <p:grpSpPr>
          <a:xfrm>
            <a:off x="3563493" y="3080164"/>
            <a:ext cx="349440" cy="343320"/>
            <a:chOff x="-40748275" y="3238700"/>
            <a:chExt cx="322600" cy="316950"/>
          </a:xfrm>
        </p:grpSpPr>
        <p:sp>
          <p:nvSpPr>
            <p:cNvPr id="6810" name="Google Shape;6810;p4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1" name="Google Shape;6811;p4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2" name="Google Shape;6812;p4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3" name="Google Shape;6813;p4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4" name="Google Shape;6814;p4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5" name="Google Shape;6815;p4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16" name="Google Shape;6816;p49"/>
          <p:cNvGrpSpPr/>
          <p:nvPr/>
        </p:nvGrpSpPr>
        <p:grpSpPr>
          <a:xfrm>
            <a:off x="3565862" y="3507162"/>
            <a:ext cx="344701" cy="313993"/>
            <a:chOff x="-40745125" y="3632900"/>
            <a:chExt cx="318225" cy="289875"/>
          </a:xfrm>
        </p:grpSpPr>
        <p:sp>
          <p:nvSpPr>
            <p:cNvPr id="6817" name="Google Shape;6817;p4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8" name="Google Shape;6818;p4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9" name="Google Shape;6819;p4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0" name="Google Shape;6820;p4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1" name="Google Shape;6821;p4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2" name="Google Shape;6822;p4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3" name="Google Shape;6823;p4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24" name="Google Shape;6824;p49"/>
          <p:cNvGrpSpPr/>
          <p:nvPr/>
        </p:nvGrpSpPr>
        <p:grpSpPr>
          <a:xfrm>
            <a:off x="3569708" y="3874664"/>
            <a:ext cx="337011" cy="343185"/>
            <a:chOff x="-40742750" y="3972175"/>
            <a:chExt cx="311125" cy="316825"/>
          </a:xfrm>
        </p:grpSpPr>
        <p:sp>
          <p:nvSpPr>
            <p:cNvPr id="6825" name="Google Shape;6825;p4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6" name="Google Shape;6826;p4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27" name="Google Shape;6827;p49"/>
          <p:cNvGrpSpPr/>
          <p:nvPr/>
        </p:nvGrpSpPr>
        <p:grpSpPr>
          <a:xfrm>
            <a:off x="5639761" y="3061804"/>
            <a:ext cx="247430" cy="342995"/>
            <a:chOff x="-38860325" y="3221750"/>
            <a:chExt cx="228425" cy="316650"/>
          </a:xfrm>
        </p:grpSpPr>
        <p:sp>
          <p:nvSpPr>
            <p:cNvPr id="6828" name="Google Shape;6828;p4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9" name="Google Shape;6829;p4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0" name="Google Shape;6830;p4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1" name="Google Shape;6831;p4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32" name="Google Shape;6832;p49"/>
          <p:cNvGrpSpPr/>
          <p:nvPr/>
        </p:nvGrpSpPr>
        <p:grpSpPr>
          <a:xfrm>
            <a:off x="5587293" y="3462723"/>
            <a:ext cx="352365" cy="340341"/>
            <a:chOff x="-38905225" y="3591875"/>
            <a:chExt cx="325300" cy="314200"/>
          </a:xfrm>
        </p:grpSpPr>
        <p:sp>
          <p:nvSpPr>
            <p:cNvPr id="6833" name="Google Shape;6833;p4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4" name="Google Shape;6834;p4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5" name="Google Shape;6835;p4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836" name="Google Shape;6836;p49"/>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837" name="Google Shape;6837;p49"/>
          <p:cNvGrpSpPr/>
          <p:nvPr/>
        </p:nvGrpSpPr>
        <p:grpSpPr>
          <a:xfrm>
            <a:off x="7262295" y="3448891"/>
            <a:ext cx="269608" cy="342779"/>
            <a:chOff x="-37370925" y="3579105"/>
            <a:chExt cx="248900" cy="316450"/>
          </a:xfrm>
        </p:grpSpPr>
        <p:sp>
          <p:nvSpPr>
            <p:cNvPr id="6838" name="Google Shape;6838;p4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9" name="Google Shape;6839;p4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840" name="Google Shape;6840;p49"/>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1" name="Google Shape;6841;p49"/>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842" name="Google Shape;6842;p49"/>
          <p:cNvGrpSpPr/>
          <p:nvPr/>
        </p:nvGrpSpPr>
        <p:grpSpPr>
          <a:xfrm>
            <a:off x="1932108" y="3851836"/>
            <a:ext cx="344701" cy="342995"/>
            <a:chOff x="-42259725" y="3951100"/>
            <a:chExt cx="318225" cy="316650"/>
          </a:xfrm>
        </p:grpSpPr>
        <p:sp>
          <p:nvSpPr>
            <p:cNvPr id="6843" name="Google Shape;6843;p4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4" name="Google Shape;6844;p4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45" name="Google Shape;6845;p49"/>
          <p:cNvGrpSpPr/>
          <p:nvPr/>
        </p:nvGrpSpPr>
        <p:grpSpPr>
          <a:xfrm>
            <a:off x="3970164" y="3111306"/>
            <a:ext cx="343835" cy="313126"/>
            <a:chOff x="-40378075" y="3267450"/>
            <a:chExt cx="317425" cy="289075"/>
          </a:xfrm>
        </p:grpSpPr>
        <p:sp>
          <p:nvSpPr>
            <p:cNvPr id="6846" name="Google Shape;6846;p4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7" name="Google Shape;6847;p4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8" name="Google Shape;6848;p4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9" name="Google Shape;6849;p4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50" name="Google Shape;6850;p49"/>
          <p:cNvGrpSpPr/>
          <p:nvPr/>
        </p:nvGrpSpPr>
        <p:grpSpPr>
          <a:xfrm>
            <a:off x="3973563" y="3476453"/>
            <a:ext cx="337038" cy="342995"/>
            <a:chOff x="-40372575" y="3604550"/>
            <a:chExt cx="311150" cy="316650"/>
          </a:xfrm>
        </p:grpSpPr>
        <p:sp>
          <p:nvSpPr>
            <p:cNvPr id="6851" name="Google Shape;6851;p4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2" name="Google Shape;6852;p4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3" name="Google Shape;6853;p4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854" name="Google Shape;6854;p49"/>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855" name="Google Shape;6855;p49"/>
          <p:cNvGrpSpPr/>
          <p:nvPr/>
        </p:nvGrpSpPr>
        <p:grpSpPr>
          <a:xfrm>
            <a:off x="5989185" y="3060098"/>
            <a:ext cx="369940" cy="345026"/>
            <a:chOff x="-38542250" y="3220175"/>
            <a:chExt cx="341525" cy="318525"/>
          </a:xfrm>
        </p:grpSpPr>
        <p:sp>
          <p:nvSpPr>
            <p:cNvPr id="6856" name="Google Shape;6856;p4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7" name="Google Shape;6857;p4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8" name="Google Shape;6858;p4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59" name="Google Shape;6859;p49"/>
          <p:cNvGrpSpPr/>
          <p:nvPr/>
        </p:nvGrpSpPr>
        <p:grpSpPr>
          <a:xfrm>
            <a:off x="6002657" y="3458526"/>
            <a:ext cx="342995" cy="342156"/>
            <a:chOff x="-38537400" y="3588000"/>
            <a:chExt cx="316650" cy="315875"/>
          </a:xfrm>
        </p:grpSpPr>
        <p:sp>
          <p:nvSpPr>
            <p:cNvPr id="6860" name="Google Shape;6860;p4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1" name="Google Shape;6861;p4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2" name="Google Shape;6862;p4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3" name="Google Shape;6863;p4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64" name="Google Shape;6864;p49"/>
          <p:cNvGrpSpPr/>
          <p:nvPr/>
        </p:nvGrpSpPr>
        <p:grpSpPr>
          <a:xfrm>
            <a:off x="6001804" y="3855248"/>
            <a:ext cx="344701" cy="342995"/>
            <a:chOff x="-38538975" y="3954250"/>
            <a:chExt cx="318225" cy="316650"/>
          </a:xfrm>
        </p:grpSpPr>
        <p:sp>
          <p:nvSpPr>
            <p:cNvPr id="6865" name="Google Shape;6865;p4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6" name="Google Shape;6866;p4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67" name="Google Shape;6867;p49"/>
          <p:cNvGrpSpPr/>
          <p:nvPr/>
        </p:nvGrpSpPr>
        <p:grpSpPr>
          <a:xfrm>
            <a:off x="7223057" y="3850545"/>
            <a:ext cx="348086" cy="344701"/>
            <a:chOff x="-37385100" y="3949908"/>
            <a:chExt cx="321350" cy="318225"/>
          </a:xfrm>
        </p:grpSpPr>
        <p:sp>
          <p:nvSpPr>
            <p:cNvPr id="6868" name="Google Shape;6868;p4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9" name="Google Shape;6869;p4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70" name="Google Shape;6870;p49"/>
          <p:cNvGrpSpPr/>
          <p:nvPr/>
        </p:nvGrpSpPr>
        <p:grpSpPr>
          <a:xfrm>
            <a:off x="2339986" y="3056902"/>
            <a:ext cx="343862" cy="343645"/>
            <a:chOff x="-41895050" y="3217225"/>
            <a:chExt cx="317450" cy="317250"/>
          </a:xfrm>
        </p:grpSpPr>
        <p:sp>
          <p:nvSpPr>
            <p:cNvPr id="6871" name="Google Shape;6871;p4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2" name="Google Shape;6872;p4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3" name="Google Shape;6873;p4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4" name="Google Shape;6874;p4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5" name="Google Shape;6875;p4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76" name="Google Shape;6876;p49"/>
          <p:cNvGrpSpPr/>
          <p:nvPr/>
        </p:nvGrpSpPr>
        <p:grpSpPr>
          <a:xfrm>
            <a:off x="2339567" y="3455114"/>
            <a:ext cx="344701" cy="342995"/>
            <a:chOff x="-41893475" y="3584850"/>
            <a:chExt cx="318225" cy="316650"/>
          </a:xfrm>
        </p:grpSpPr>
        <p:sp>
          <p:nvSpPr>
            <p:cNvPr id="6877" name="Google Shape;6877;p4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8" name="Google Shape;6878;p4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9" name="Google Shape;6879;p4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0" name="Google Shape;6880;p4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881" name="Google Shape;6881;p49"/>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2" name="Google Shape;6882;p49"/>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883" name="Google Shape;6883;p49"/>
          <p:cNvGrpSpPr/>
          <p:nvPr/>
        </p:nvGrpSpPr>
        <p:grpSpPr>
          <a:xfrm>
            <a:off x="4391046" y="3477292"/>
            <a:ext cx="312909" cy="343862"/>
            <a:chOff x="-39998250" y="3605325"/>
            <a:chExt cx="288875" cy="317450"/>
          </a:xfrm>
        </p:grpSpPr>
        <p:sp>
          <p:nvSpPr>
            <p:cNvPr id="6884" name="Google Shape;6884;p4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5" name="Google Shape;6885;p4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86" name="Google Shape;6886;p49"/>
          <p:cNvGrpSpPr/>
          <p:nvPr/>
        </p:nvGrpSpPr>
        <p:grpSpPr>
          <a:xfrm>
            <a:off x="4376003" y="3874881"/>
            <a:ext cx="342995" cy="342968"/>
            <a:chOff x="-40011050" y="3972375"/>
            <a:chExt cx="316650" cy="316625"/>
          </a:xfrm>
        </p:grpSpPr>
        <p:sp>
          <p:nvSpPr>
            <p:cNvPr id="6887" name="Google Shape;6887;p4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8" name="Google Shape;6888;p4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89" name="Google Shape;6889;p49"/>
          <p:cNvGrpSpPr/>
          <p:nvPr/>
        </p:nvGrpSpPr>
        <p:grpSpPr>
          <a:xfrm>
            <a:off x="6452043" y="3062671"/>
            <a:ext cx="247457" cy="342129"/>
            <a:chOff x="-38129425" y="3222550"/>
            <a:chExt cx="228450" cy="315850"/>
          </a:xfrm>
        </p:grpSpPr>
        <p:sp>
          <p:nvSpPr>
            <p:cNvPr id="6890" name="Google Shape;6890;p4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1" name="Google Shape;6891;p4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92" name="Google Shape;6892;p49"/>
          <p:cNvGrpSpPr/>
          <p:nvPr/>
        </p:nvGrpSpPr>
        <p:grpSpPr>
          <a:xfrm>
            <a:off x="6403434" y="3458526"/>
            <a:ext cx="344674" cy="342995"/>
            <a:chOff x="-38172725" y="3588000"/>
            <a:chExt cx="318200" cy="316650"/>
          </a:xfrm>
        </p:grpSpPr>
        <p:sp>
          <p:nvSpPr>
            <p:cNvPr id="6893" name="Google Shape;6893;p4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4" name="Google Shape;6894;p4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5" name="Google Shape;6895;p4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6" name="Google Shape;6896;p4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7" name="Google Shape;6897;p4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8" name="Google Shape;6898;p4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9" name="Google Shape;6899;p4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0" name="Google Shape;6900;p4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01" name="Google Shape;6901;p49"/>
          <p:cNvGrpSpPr/>
          <p:nvPr/>
        </p:nvGrpSpPr>
        <p:grpSpPr>
          <a:xfrm>
            <a:off x="6473802" y="3856087"/>
            <a:ext cx="203939" cy="342995"/>
            <a:chOff x="-38109725" y="3955025"/>
            <a:chExt cx="188275" cy="316650"/>
          </a:xfrm>
        </p:grpSpPr>
        <p:sp>
          <p:nvSpPr>
            <p:cNvPr id="6902" name="Google Shape;6902;p4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3" name="Google Shape;6903;p4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904" name="Google Shape;6904;p49"/>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905" name="Google Shape;6905;p49"/>
          <p:cNvGrpSpPr/>
          <p:nvPr/>
        </p:nvGrpSpPr>
        <p:grpSpPr>
          <a:xfrm>
            <a:off x="2740068" y="3058609"/>
            <a:ext cx="346407" cy="342156"/>
            <a:chOff x="-41530375" y="3218800"/>
            <a:chExt cx="319800" cy="315875"/>
          </a:xfrm>
        </p:grpSpPr>
        <p:sp>
          <p:nvSpPr>
            <p:cNvPr id="6906" name="Google Shape;6906;p4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7" name="Google Shape;6907;p4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08" name="Google Shape;6908;p49"/>
          <p:cNvGrpSpPr/>
          <p:nvPr/>
        </p:nvGrpSpPr>
        <p:grpSpPr>
          <a:xfrm>
            <a:off x="2742194" y="3529340"/>
            <a:ext cx="342156" cy="267930"/>
            <a:chOff x="-41526450" y="3653375"/>
            <a:chExt cx="315875" cy="247350"/>
          </a:xfrm>
        </p:grpSpPr>
        <p:sp>
          <p:nvSpPr>
            <p:cNvPr id="6909" name="Google Shape;6909;p4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0" name="Google Shape;6910;p4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11" name="Google Shape;6911;p49"/>
          <p:cNvGrpSpPr/>
          <p:nvPr/>
        </p:nvGrpSpPr>
        <p:grpSpPr>
          <a:xfrm>
            <a:off x="2743480" y="3851836"/>
            <a:ext cx="339583" cy="342995"/>
            <a:chOff x="-41526450" y="3951100"/>
            <a:chExt cx="313500" cy="316650"/>
          </a:xfrm>
        </p:grpSpPr>
        <p:sp>
          <p:nvSpPr>
            <p:cNvPr id="6912" name="Google Shape;6912;p4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3" name="Google Shape;6913;p4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4" name="Google Shape;6914;p4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15" name="Google Shape;6915;p49"/>
          <p:cNvGrpSpPr/>
          <p:nvPr/>
        </p:nvGrpSpPr>
        <p:grpSpPr>
          <a:xfrm>
            <a:off x="4797395" y="3079731"/>
            <a:ext cx="314832" cy="344701"/>
            <a:chOff x="-39625900" y="3238300"/>
            <a:chExt cx="290650" cy="318225"/>
          </a:xfrm>
        </p:grpSpPr>
        <p:sp>
          <p:nvSpPr>
            <p:cNvPr id="6916" name="Google Shape;6916;p4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7" name="Google Shape;6917;p4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918" name="Google Shape;6918;p49"/>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919" name="Google Shape;6919;p49"/>
          <p:cNvGrpSpPr/>
          <p:nvPr/>
        </p:nvGrpSpPr>
        <p:grpSpPr>
          <a:xfrm>
            <a:off x="4785019" y="3874475"/>
            <a:ext cx="339583" cy="343429"/>
            <a:chOff x="-39647175" y="3972000"/>
            <a:chExt cx="313500" cy="317050"/>
          </a:xfrm>
        </p:grpSpPr>
        <p:sp>
          <p:nvSpPr>
            <p:cNvPr id="6920" name="Google Shape;6920;p4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1" name="Google Shape;6921;p4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2" name="Google Shape;6922;p4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23" name="Google Shape;6923;p49"/>
          <p:cNvGrpSpPr/>
          <p:nvPr/>
        </p:nvGrpSpPr>
        <p:grpSpPr>
          <a:xfrm>
            <a:off x="6802835" y="3061614"/>
            <a:ext cx="348113" cy="343835"/>
            <a:chOff x="-37808850" y="3221575"/>
            <a:chExt cx="321375" cy="317425"/>
          </a:xfrm>
        </p:grpSpPr>
        <p:sp>
          <p:nvSpPr>
            <p:cNvPr id="6924" name="Google Shape;6924;p4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5" name="Google Shape;6925;p4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26" name="Google Shape;6926;p49"/>
          <p:cNvGrpSpPr/>
          <p:nvPr/>
        </p:nvGrpSpPr>
        <p:grpSpPr>
          <a:xfrm>
            <a:off x="6804108" y="3518134"/>
            <a:ext cx="345568" cy="223572"/>
            <a:chOff x="-37806500" y="3643030"/>
            <a:chExt cx="319025" cy="206400"/>
          </a:xfrm>
        </p:grpSpPr>
        <p:sp>
          <p:nvSpPr>
            <p:cNvPr id="6927" name="Google Shape;6927;p4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8" name="Google Shape;6928;p4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29" name="Google Shape;6929;p49"/>
          <p:cNvGrpSpPr/>
          <p:nvPr/>
        </p:nvGrpSpPr>
        <p:grpSpPr>
          <a:xfrm>
            <a:off x="6806247" y="3854381"/>
            <a:ext cx="341289" cy="344701"/>
            <a:chOff x="-37804925" y="3953450"/>
            <a:chExt cx="315075" cy="318225"/>
          </a:xfrm>
        </p:grpSpPr>
        <p:sp>
          <p:nvSpPr>
            <p:cNvPr id="6930" name="Google Shape;6930;p4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1" name="Google Shape;6931;p4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2" name="Google Shape;6932;p4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933" name="Google Shape;6933;p49"/>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37"/>
        <p:cNvGrpSpPr/>
        <p:nvPr/>
      </p:nvGrpSpPr>
      <p:grpSpPr>
        <a:xfrm>
          <a:off x="0" y="0"/>
          <a:ext cx="0" cy="0"/>
          <a:chOff x="0" y="0"/>
          <a:chExt cx="0" cy="0"/>
        </a:xfrm>
      </p:grpSpPr>
      <p:sp>
        <p:nvSpPr>
          <p:cNvPr id="6938" name="Google Shape;6938;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dirty="0">
              <a:solidFill>
                <a:srgbClr val="FFFFFF"/>
              </a:solidFill>
              <a:latin typeface="Arial"/>
              <a:ea typeface="Arial"/>
              <a:cs typeface="Arial"/>
              <a:sym typeface="Arial"/>
            </a:endParaRPr>
          </a:p>
        </p:txBody>
      </p:sp>
      <p:grpSp>
        <p:nvGrpSpPr>
          <p:cNvPr id="6939" name="Google Shape;6939;p50"/>
          <p:cNvGrpSpPr/>
          <p:nvPr/>
        </p:nvGrpSpPr>
        <p:grpSpPr>
          <a:xfrm>
            <a:off x="1055960" y="1681536"/>
            <a:ext cx="276267" cy="336065"/>
            <a:chOff x="-35830350" y="1912725"/>
            <a:chExt cx="241050" cy="293225"/>
          </a:xfrm>
        </p:grpSpPr>
        <p:sp>
          <p:nvSpPr>
            <p:cNvPr id="6940" name="Google Shape;6940;p50"/>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1" name="Google Shape;6941;p50"/>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42" name="Google Shape;6942;p50"/>
          <p:cNvGrpSpPr/>
          <p:nvPr/>
        </p:nvGrpSpPr>
        <p:grpSpPr>
          <a:xfrm>
            <a:off x="1026190" y="2108631"/>
            <a:ext cx="335807" cy="334031"/>
            <a:chOff x="-35854750" y="2272675"/>
            <a:chExt cx="293000" cy="291450"/>
          </a:xfrm>
        </p:grpSpPr>
        <p:sp>
          <p:nvSpPr>
            <p:cNvPr id="6943" name="Google Shape;6943;p50"/>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4" name="Google Shape;6944;p50"/>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5" name="Google Shape;6945;p50"/>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46" name="Google Shape;6946;p50"/>
          <p:cNvGrpSpPr/>
          <p:nvPr/>
        </p:nvGrpSpPr>
        <p:grpSpPr>
          <a:xfrm>
            <a:off x="1025731" y="2502659"/>
            <a:ext cx="336724" cy="334948"/>
            <a:chOff x="-35853975" y="2631825"/>
            <a:chExt cx="293800" cy="292250"/>
          </a:xfrm>
        </p:grpSpPr>
        <p:sp>
          <p:nvSpPr>
            <p:cNvPr id="6947" name="Google Shape;6947;p50"/>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8" name="Google Shape;6948;p50"/>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9" name="Google Shape;6949;p50"/>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0" name="Google Shape;6950;p50"/>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1" name="Google Shape;6951;p50"/>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52" name="Google Shape;6952;p50"/>
          <p:cNvGrpSpPr/>
          <p:nvPr/>
        </p:nvGrpSpPr>
        <p:grpSpPr>
          <a:xfrm>
            <a:off x="3140521" y="1682553"/>
            <a:ext cx="334031" cy="334031"/>
            <a:chOff x="-34032200" y="1916675"/>
            <a:chExt cx="291450" cy="291450"/>
          </a:xfrm>
        </p:grpSpPr>
        <p:sp>
          <p:nvSpPr>
            <p:cNvPr id="6953" name="Google Shape;6953;p50"/>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4" name="Google Shape;6954;p50"/>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5" name="Google Shape;6955;p50"/>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6" name="Google Shape;6956;p50"/>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957" name="Google Shape;6957;p50"/>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958" name="Google Shape;6958;p50"/>
          <p:cNvGrpSpPr/>
          <p:nvPr/>
        </p:nvGrpSpPr>
        <p:grpSpPr>
          <a:xfrm>
            <a:off x="3140077" y="2502659"/>
            <a:ext cx="334919" cy="334948"/>
            <a:chOff x="-34032200" y="2634975"/>
            <a:chExt cx="292225" cy="292250"/>
          </a:xfrm>
        </p:grpSpPr>
        <p:sp>
          <p:nvSpPr>
            <p:cNvPr id="6959" name="Google Shape;6959;p50"/>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0" name="Google Shape;6960;p50"/>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1" name="Google Shape;6961;p50"/>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62" name="Google Shape;6962;p50"/>
          <p:cNvGrpSpPr/>
          <p:nvPr/>
        </p:nvGrpSpPr>
        <p:grpSpPr>
          <a:xfrm>
            <a:off x="5239889" y="1682108"/>
            <a:ext cx="338558" cy="334919"/>
            <a:chOff x="-32245875" y="1938725"/>
            <a:chExt cx="295400" cy="292225"/>
          </a:xfrm>
        </p:grpSpPr>
        <p:sp>
          <p:nvSpPr>
            <p:cNvPr id="6963" name="Google Shape;6963;p50"/>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4" name="Google Shape;6964;p50"/>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5" name="Google Shape;6965;p50"/>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66" name="Google Shape;6966;p50"/>
          <p:cNvGrpSpPr/>
          <p:nvPr/>
        </p:nvGrpSpPr>
        <p:grpSpPr>
          <a:xfrm>
            <a:off x="5236737" y="2109303"/>
            <a:ext cx="344861" cy="332684"/>
            <a:chOff x="-32243500" y="2299850"/>
            <a:chExt cx="300900" cy="290275"/>
          </a:xfrm>
        </p:grpSpPr>
        <p:sp>
          <p:nvSpPr>
            <p:cNvPr id="6967" name="Google Shape;6967;p50"/>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8" name="Google Shape;6968;p50"/>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969" name="Google Shape;6969;p50"/>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970" name="Google Shape;6970;p50"/>
          <p:cNvGrpSpPr/>
          <p:nvPr/>
        </p:nvGrpSpPr>
        <p:grpSpPr>
          <a:xfrm>
            <a:off x="1449401" y="1681651"/>
            <a:ext cx="334919" cy="335836"/>
            <a:chOff x="-35495600" y="1912725"/>
            <a:chExt cx="292225" cy="293025"/>
          </a:xfrm>
        </p:grpSpPr>
        <p:sp>
          <p:nvSpPr>
            <p:cNvPr id="6971" name="Google Shape;6971;p50"/>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2" name="Google Shape;6972;p50"/>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3" name="Google Shape;6973;p50"/>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974" name="Google Shape;6974;p50"/>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975" name="Google Shape;6975;p50"/>
          <p:cNvGrpSpPr/>
          <p:nvPr/>
        </p:nvGrpSpPr>
        <p:grpSpPr>
          <a:xfrm>
            <a:off x="1449401" y="2503118"/>
            <a:ext cx="334919" cy="334031"/>
            <a:chOff x="-35495600" y="2631825"/>
            <a:chExt cx="292225" cy="291450"/>
          </a:xfrm>
        </p:grpSpPr>
        <p:sp>
          <p:nvSpPr>
            <p:cNvPr id="6976" name="Google Shape;6976;p50"/>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7" name="Google Shape;6977;p50"/>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8" name="Google Shape;6978;p50"/>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9" name="Google Shape;6979;p50"/>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80" name="Google Shape;6980;p50"/>
          <p:cNvGrpSpPr/>
          <p:nvPr/>
        </p:nvGrpSpPr>
        <p:grpSpPr>
          <a:xfrm>
            <a:off x="3563288" y="1682553"/>
            <a:ext cx="334031" cy="334031"/>
            <a:chOff x="-33673825" y="1916675"/>
            <a:chExt cx="291450" cy="291450"/>
          </a:xfrm>
        </p:grpSpPr>
        <p:sp>
          <p:nvSpPr>
            <p:cNvPr id="6981" name="Google Shape;6981;p50"/>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2" name="Google Shape;6982;p50"/>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3" name="Google Shape;6983;p50"/>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4" name="Google Shape;6984;p50"/>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85" name="Google Shape;6985;p50"/>
          <p:cNvGrpSpPr/>
          <p:nvPr/>
        </p:nvGrpSpPr>
        <p:grpSpPr>
          <a:xfrm>
            <a:off x="3561039" y="2107743"/>
            <a:ext cx="338529" cy="335807"/>
            <a:chOff x="-33676975" y="2275050"/>
            <a:chExt cx="295375" cy="293000"/>
          </a:xfrm>
        </p:grpSpPr>
        <p:sp>
          <p:nvSpPr>
            <p:cNvPr id="6986" name="Google Shape;6986;p50"/>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7" name="Google Shape;6987;p50"/>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8" name="Google Shape;6988;p50"/>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89" name="Google Shape;6989;p50"/>
          <p:cNvGrpSpPr/>
          <p:nvPr/>
        </p:nvGrpSpPr>
        <p:grpSpPr>
          <a:xfrm>
            <a:off x="3563288" y="2502444"/>
            <a:ext cx="334031" cy="335378"/>
            <a:chOff x="-33673825" y="2634975"/>
            <a:chExt cx="291450" cy="292625"/>
          </a:xfrm>
        </p:grpSpPr>
        <p:sp>
          <p:nvSpPr>
            <p:cNvPr id="6990" name="Google Shape;6990;p50"/>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1" name="Google Shape;6991;p50"/>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92" name="Google Shape;6992;p50"/>
          <p:cNvGrpSpPr/>
          <p:nvPr/>
        </p:nvGrpSpPr>
        <p:grpSpPr>
          <a:xfrm>
            <a:off x="5679739" y="1682524"/>
            <a:ext cx="311453" cy="334088"/>
            <a:chOff x="-31874100" y="1939525"/>
            <a:chExt cx="271750" cy="291500"/>
          </a:xfrm>
        </p:grpSpPr>
        <p:sp>
          <p:nvSpPr>
            <p:cNvPr id="6993" name="Google Shape;6993;p50"/>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4" name="Google Shape;6994;p50"/>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995" name="Google Shape;6995;p50"/>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996" name="Google Shape;6996;p50"/>
          <p:cNvGrpSpPr/>
          <p:nvPr/>
        </p:nvGrpSpPr>
        <p:grpSpPr>
          <a:xfrm>
            <a:off x="5662132" y="2503504"/>
            <a:ext cx="346667" cy="333257"/>
            <a:chOff x="-31889075" y="2658950"/>
            <a:chExt cx="302475" cy="290775"/>
          </a:xfrm>
        </p:grpSpPr>
        <p:sp>
          <p:nvSpPr>
            <p:cNvPr id="6997" name="Google Shape;6997;p50"/>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8" name="Google Shape;6998;p50"/>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999" name="Google Shape;6999;p50"/>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00" name="Google Shape;7000;p50"/>
          <p:cNvGrpSpPr/>
          <p:nvPr/>
        </p:nvGrpSpPr>
        <p:grpSpPr>
          <a:xfrm>
            <a:off x="1872611" y="1681651"/>
            <a:ext cx="334919" cy="335836"/>
            <a:chOff x="-35136450" y="1912725"/>
            <a:chExt cx="292225" cy="293025"/>
          </a:xfrm>
        </p:grpSpPr>
        <p:sp>
          <p:nvSpPr>
            <p:cNvPr id="7001" name="Google Shape;7001;p50"/>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2" name="Google Shape;7002;p50"/>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3" name="Google Shape;7003;p50"/>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04" name="Google Shape;7004;p50"/>
          <p:cNvGrpSpPr/>
          <p:nvPr/>
        </p:nvGrpSpPr>
        <p:grpSpPr>
          <a:xfrm>
            <a:off x="1873055" y="2108387"/>
            <a:ext cx="334031" cy="334518"/>
            <a:chOff x="-35134875" y="2272675"/>
            <a:chExt cx="291450" cy="291875"/>
          </a:xfrm>
        </p:grpSpPr>
        <p:sp>
          <p:nvSpPr>
            <p:cNvPr id="7005" name="Google Shape;7005;p50"/>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6" name="Google Shape;7006;p50"/>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7" name="Google Shape;7007;p50"/>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8" name="Google Shape;7008;p50"/>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09" name="Google Shape;7009;p50"/>
          <p:cNvGrpSpPr/>
          <p:nvPr/>
        </p:nvGrpSpPr>
        <p:grpSpPr>
          <a:xfrm>
            <a:off x="1912324" y="2503118"/>
            <a:ext cx="255494" cy="334031"/>
            <a:chOff x="-35101800" y="2631050"/>
            <a:chExt cx="222925" cy="291450"/>
          </a:xfrm>
        </p:grpSpPr>
        <p:sp>
          <p:nvSpPr>
            <p:cNvPr id="7010" name="Google Shape;7010;p50"/>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1" name="Google Shape;7011;p50"/>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2" name="Google Shape;7012;p50"/>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3" name="Google Shape;7013;p50"/>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014" name="Google Shape;7014;p50"/>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15" name="Google Shape;7015;p50"/>
          <p:cNvGrpSpPr/>
          <p:nvPr/>
        </p:nvGrpSpPr>
        <p:grpSpPr>
          <a:xfrm>
            <a:off x="3979357" y="2107743"/>
            <a:ext cx="334031" cy="335807"/>
            <a:chOff x="-33314675" y="2275050"/>
            <a:chExt cx="291450" cy="293000"/>
          </a:xfrm>
        </p:grpSpPr>
        <p:sp>
          <p:nvSpPr>
            <p:cNvPr id="7016" name="Google Shape;7016;p50"/>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7" name="Google Shape;7017;p50"/>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8" name="Google Shape;7018;p50"/>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019" name="Google Shape;7019;p50"/>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20" name="Google Shape;7020;p50"/>
          <p:cNvGrpSpPr/>
          <p:nvPr/>
        </p:nvGrpSpPr>
        <p:grpSpPr>
          <a:xfrm>
            <a:off x="6090314" y="1682567"/>
            <a:ext cx="334031" cy="334002"/>
            <a:chOff x="-31523625" y="1939525"/>
            <a:chExt cx="291450" cy="291425"/>
          </a:xfrm>
        </p:grpSpPr>
        <p:sp>
          <p:nvSpPr>
            <p:cNvPr id="7021" name="Google Shape;7021;p50"/>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2" name="Google Shape;7022;p50"/>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3" name="Google Shape;7023;p50"/>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4" name="Google Shape;7024;p50"/>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5" name="Google Shape;7025;p50"/>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6" name="Google Shape;7026;p50"/>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7" name="Google Shape;7027;p50"/>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8" name="Google Shape;7028;p50"/>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9" name="Google Shape;7029;p50"/>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0" name="Google Shape;7030;p50"/>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1" name="Google Shape;7031;p50"/>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32" name="Google Shape;7032;p50"/>
          <p:cNvGrpSpPr/>
          <p:nvPr/>
        </p:nvGrpSpPr>
        <p:grpSpPr>
          <a:xfrm>
            <a:off x="6089411" y="2108630"/>
            <a:ext cx="335836" cy="334031"/>
            <a:chOff x="-31523625" y="2298675"/>
            <a:chExt cx="293025" cy="291450"/>
          </a:xfrm>
        </p:grpSpPr>
        <p:sp>
          <p:nvSpPr>
            <p:cNvPr id="7033" name="Google Shape;7033;p50"/>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4" name="Google Shape;7034;p50"/>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5" name="Google Shape;7035;p50"/>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036" name="Google Shape;7036;p50"/>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7" name="Google Shape;7037;p50"/>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38" name="Google Shape;7038;p50"/>
          <p:cNvGrpSpPr/>
          <p:nvPr/>
        </p:nvGrpSpPr>
        <p:grpSpPr>
          <a:xfrm>
            <a:off x="2305764" y="1682568"/>
            <a:ext cx="313258" cy="334002"/>
            <a:chOff x="-34767825" y="1914325"/>
            <a:chExt cx="273325" cy="291425"/>
          </a:xfrm>
        </p:grpSpPr>
        <p:sp>
          <p:nvSpPr>
            <p:cNvPr id="7039" name="Google Shape;7039;p50"/>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0" name="Google Shape;7040;p50"/>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1" name="Google Shape;7041;p50"/>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42" name="Google Shape;7042;p50"/>
          <p:cNvGrpSpPr/>
          <p:nvPr/>
        </p:nvGrpSpPr>
        <p:grpSpPr>
          <a:xfrm>
            <a:off x="2294031" y="2107728"/>
            <a:ext cx="336724" cy="335836"/>
            <a:chOff x="-34778075" y="2272675"/>
            <a:chExt cx="293800" cy="293025"/>
          </a:xfrm>
        </p:grpSpPr>
        <p:sp>
          <p:nvSpPr>
            <p:cNvPr id="7043" name="Google Shape;7043;p50"/>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4" name="Google Shape;7044;p50"/>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5" name="Google Shape;7045;p50"/>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46" name="Google Shape;7046;p50"/>
          <p:cNvGrpSpPr/>
          <p:nvPr/>
        </p:nvGrpSpPr>
        <p:grpSpPr>
          <a:xfrm>
            <a:off x="2295378" y="2503118"/>
            <a:ext cx="334031" cy="334031"/>
            <a:chOff x="-34776500" y="2631825"/>
            <a:chExt cx="291450" cy="291450"/>
          </a:xfrm>
        </p:grpSpPr>
        <p:sp>
          <p:nvSpPr>
            <p:cNvPr id="7047" name="Google Shape;7047;p50"/>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8" name="Google Shape;7048;p50"/>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9" name="Google Shape;7049;p50"/>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50" name="Google Shape;7050;p50"/>
          <p:cNvGrpSpPr/>
          <p:nvPr/>
        </p:nvGrpSpPr>
        <p:grpSpPr>
          <a:xfrm>
            <a:off x="4403027" y="1680304"/>
            <a:ext cx="334919" cy="338529"/>
            <a:chOff x="-32956300" y="1915900"/>
            <a:chExt cx="292225" cy="295375"/>
          </a:xfrm>
        </p:grpSpPr>
        <p:sp>
          <p:nvSpPr>
            <p:cNvPr id="7051" name="Google Shape;7051;p50"/>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2" name="Google Shape;7052;p50"/>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053" name="Google Shape;7053;p50"/>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4" name="Google Shape;7054;p50"/>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55" name="Google Shape;7055;p50"/>
          <p:cNvGrpSpPr/>
          <p:nvPr/>
        </p:nvGrpSpPr>
        <p:grpSpPr>
          <a:xfrm>
            <a:off x="6507301" y="1682567"/>
            <a:ext cx="336724" cy="334002"/>
            <a:chOff x="-31166825" y="1939525"/>
            <a:chExt cx="293800" cy="291425"/>
          </a:xfrm>
        </p:grpSpPr>
        <p:sp>
          <p:nvSpPr>
            <p:cNvPr id="7056" name="Google Shape;7056;p50"/>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7" name="Google Shape;7057;p50"/>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8" name="Google Shape;7058;p50"/>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9" name="Google Shape;7059;p50"/>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0" name="Google Shape;7060;p50"/>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1" name="Google Shape;7061;p50"/>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2" name="Google Shape;7062;p50"/>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3" name="Google Shape;7063;p50"/>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4" name="Google Shape;7064;p50"/>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5" name="Google Shape;7065;p50"/>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6" name="Google Shape;7066;p50"/>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67" name="Google Shape;7067;p50"/>
          <p:cNvGrpSpPr/>
          <p:nvPr/>
        </p:nvGrpSpPr>
        <p:grpSpPr>
          <a:xfrm>
            <a:off x="6508203" y="2108372"/>
            <a:ext cx="334919" cy="334547"/>
            <a:chOff x="-31165250" y="2298675"/>
            <a:chExt cx="292225" cy="291900"/>
          </a:xfrm>
        </p:grpSpPr>
        <p:sp>
          <p:nvSpPr>
            <p:cNvPr id="7068" name="Google Shape;7068;p50"/>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9" name="Google Shape;7069;p50"/>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0" name="Google Shape;7070;p50"/>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71" name="Google Shape;7071;p50"/>
          <p:cNvGrpSpPr/>
          <p:nvPr/>
        </p:nvGrpSpPr>
        <p:grpSpPr>
          <a:xfrm>
            <a:off x="6508662" y="2503131"/>
            <a:ext cx="334002" cy="334002"/>
            <a:chOff x="-31164450" y="2657050"/>
            <a:chExt cx="291425" cy="291425"/>
          </a:xfrm>
        </p:grpSpPr>
        <p:sp>
          <p:nvSpPr>
            <p:cNvPr id="7072" name="Google Shape;7072;p50"/>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3" name="Google Shape;7073;p50"/>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4" name="Google Shape;7074;p50"/>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5" name="Google Shape;7075;p50"/>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076" name="Google Shape;7076;p50"/>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77" name="Google Shape;7077;p50"/>
          <p:cNvGrpSpPr/>
          <p:nvPr/>
        </p:nvGrpSpPr>
        <p:grpSpPr>
          <a:xfrm>
            <a:off x="2709198" y="1682224"/>
            <a:ext cx="338529" cy="334690"/>
            <a:chOff x="-34421275" y="1912725"/>
            <a:chExt cx="295375" cy="292025"/>
          </a:xfrm>
        </p:grpSpPr>
        <p:sp>
          <p:nvSpPr>
            <p:cNvPr id="7078" name="Google Shape;7078;p50"/>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9" name="Google Shape;7079;p50"/>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80" name="Google Shape;7080;p50"/>
          <p:cNvGrpSpPr/>
          <p:nvPr/>
        </p:nvGrpSpPr>
        <p:grpSpPr>
          <a:xfrm>
            <a:off x="2708296" y="2107728"/>
            <a:ext cx="340334" cy="335836"/>
            <a:chOff x="-34418125" y="2271100"/>
            <a:chExt cx="296950" cy="293025"/>
          </a:xfrm>
        </p:grpSpPr>
        <p:sp>
          <p:nvSpPr>
            <p:cNvPr id="7081" name="Google Shape;7081;p50"/>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2" name="Google Shape;7082;p50"/>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3" name="Google Shape;7083;p50"/>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4" name="Google Shape;7084;p50"/>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5" name="Google Shape;7085;p50"/>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86" name="Google Shape;7086;p50"/>
          <p:cNvGrpSpPr/>
          <p:nvPr/>
        </p:nvGrpSpPr>
        <p:grpSpPr>
          <a:xfrm>
            <a:off x="2709198" y="2503118"/>
            <a:ext cx="338529" cy="334031"/>
            <a:chOff x="-34421275" y="2631050"/>
            <a:chExt cx="295375" cy="291450"/>
          </a:xfrm>
        </p:grpSpPr>
        <p:sp>
          <p:nvSpPr>
            <p:cNvPr id="7087" name="Google Shape;7087;p50"/>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8" name="Google Shape;7088;p50"/>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9" name="Google Shape;7089;p50"/>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0" name="Google Shape;7090;p50"/>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091" name="Google Shape;7091;p50"/>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2" name="Google Shape;7092;p50"/>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3" name="Google Shape;7093;p50"/>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94" name="Google Shape;7094;p50"/>
          <p:cNvGrpSpPr/>
          <p:nvPr/>
        </p:nvGrpSpPr>
        <p:grpSpPr>
          <a:xfrm>
            <a:off x="6938569" y="1683011"/>
            <a:ext cx="334031" cy="333114"/>
            <a:chOff x="-30805300" y="1938725"/>
            <a:chExt cx="291450" cy="290650"/>
          </a:xfrm>
        </p:grpSpPr>
        <p:sp>
          <p:nvSpPr>
            <p:cNvPr id="7095" name="Google Shape;7095;p50"/>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6" name="Google Shape;7096;p50"/>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97" name="Google Shape;7097;p50"/>
          <p:cNvGrpSpPr/>
          <p:nvPr/>
        </p:nvGrpSpPr>
        <p:grpSpPr>
          <a:xfrm>
            <a:off x="6939028" y="2108816"/>
            <a:ext cx="333114" cy="333658"/>
            <a:chOff x="-30805300" y="2298675"/>
            <a:chExt cx="290650" cy="291125"/>
          </a:xfrm>
        </p:grpSpPr>
        <p:sp>
          <p:nvSpPr>
            <p:cNvPr id="7098" name="Google Shape;7098;p50"/>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9" name="Google Shape;7099;p50"/>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0" name="Google Shape;7100;p50"/>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1" name="Google Shape;7101;p50"/>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02" name="Google Shape;7102;p50"/>
          <p:cNvGrpSpPr/>
          <p:nvPr/>
        </p:nvGrpSpPr>
        <p:grpSpPr>
          <a:xfrm>
            <a:off x="6938584" y="2503131"/>
            <a:ext cx="334002" cy="334002"/>
            <a:chOff x="-30806075" y="2657050"/>
            <a:chExt cx="291425" cy="291425"/>
          </a:xfrm>
        </p:grpSpPr>
        <p:sp>
          <p:nvSpPr>
            <p:cNvPr id="7103" name="Google Shape;7103;p50"/>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4" name="Google Shape;7104;p50"/>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5" name="Google Shape;7105;p50"/>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06" name="Google Shape;7106;p50"/>
          <p:cNvGrpSpPr/>
          <p:nvPr/>
        </p:nvGrpSpPr>
        <p:grpSpPr>
          <a:xfrm>
            <a:off x="7780406" y="2108643"/>
            <a:ext cx="334002" cy="334002"/>
            <a:chOff x="-30064925" y="2332550"/>
            <a:chExt cx="291425" cy="291425"/>
          </a:xfrm>
        </p:grpSpPr>
        <p:sp>
          <p:nvSpPr>
            <p:cNvPr id="7107" name="Google Shape;7107;p50"/>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8" name="Google Shape;7108;p50"/>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9" name="Google Shape;7109;p50"/>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10" name="Google Shape;7110;p50"/>
          <p:cNvGrpSpPr/>
          <p:nvPr/>
        </p:nvGrpSpPr>
        <p:grpSpPr>
          <a:xfrm>
            <a:off x="1055057" y="3057139"/>
            <a:ext cx="278073" cy="334031"/>
            <a:chOff x="-35814600" y="3202075"/>
            <a:chExt cx="242625" cy="291450"/>
          </a:xfrm>
        </p:grpSpPr>
        <p:sp>
          <p:nvSpPr>
            <p:cNvPr id="7111" name="Google Shape;7111;p50"/>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2" name="Google Shape;7112;p50"/>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3" name="Google Shape;7113;p50"/>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4" name="Google Shape;7114;p50"/>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5" name="Google Shape;7115;p50"/>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6" name="Google Shape;7116;p50"/>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7" name="Google Shape;7117;p50"/>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18" name="Google Shape;7118;p50"/>
          <p:cNvGrpSpPr/>
          <p:nvPr/>
        </p:nvGrpSpPr>
        <p:grpSpPr>
          <a:xfrm>
            <a:off x="1027077" y="3473603"/>
            <a:ext cx="334031" cy="334260"/>
            <a:chOff x="-35839800" y="3561025"/>
            <a:chExt cx="291450" cy="291650"/>
          </a:xfrm>
        </p:grpSpPr>
        <p:sp>
          <p:nvSpPr>
            <p:cNvPr id="7119" name="Google Shape;7119;p50"/>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0" name="Google Shape;7120;p50"/>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1" name="Google Shape;7121;p50"/>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2" name="Google Shape;7122;p50"/>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3" name="Google Shape;7123;p50"/>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4" name="Google Shape;7124;p50"/>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5" name="Google Shape;7125;p50"/>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126" name="Google Shape;7126;p50"/>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127" name="Google Shape;7127;p50"/>
          <p:cNvGrpSpPr/>
          <p:nvPr/>
        </p:nvGrpSpPr>
        <p:grpSpPr>
          <a:xfrm>
            <a:off x="3140520" y="3057138"/>
            <a:ext cx="334031" cy="334031"/>
            <a:chOff x="-34003850" y="3227275"/>
            <a:chExt cx="291450" cy="291450"/>
          </a:xfrm>
        </p:grpSpPr>
        <p:sp>
          <p:nvSpPr>
            <p:cNvPr id="7128" name="Google Shape;7128;p50"/>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9" name="Google Shape;7129;p50"/>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0" name="Google Shape;7130;p50"/>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1" name="Google Shape;7131;p50"/>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2" name="Google Shape;7132;p50"/>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33" name="Google Shape;7133;p50"/>
          <p:cNvGrpSpPr/>
          <p:nvPr/>
        </p:nvGrpSpPr>
        <p:grpSpPr>
          <a:xfrm>
            <a:off x="3140076" y="3473387"/>
            <a:ext cx="334919" cy="334690"/>
            <a:chOff x="-34004625" y="3585850"/>
            <a:chExt cx="292225" cy="292025"/>
          </a:xfrm>
        </p:grpSpPr>
        <p:sp>
          <p:nvSpPr>
            <p:cNvPr id="7134" name="Google Shape;7134;p50"/>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5" name="Google Shape;7135;p50"/>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6" name="Google Shape;7136;p50"/>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7" name="Google Shape;7137;p50"/>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8" name="Google Shape;7138;p50"/>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39" name="Google Shape;7139;p50"/>
          <p:cNvGrpSpPr/>
          <p:nvPr/>
        </p:nvGrpSpPr>
        <p:grpSpPr>
          <a:xfrm>
            <a:off x="3139617" y="3884450"/>
            <a:ext cx="335836" cy="334948"/>
            <a:chOff x="-34005425" y="3945575"/>
            <a:chExt cx="293025" cy="292250"/>
          </a:xfrm>
        </p:grpSpPr>
        <p:sp>
          <p:nvSpPr>
            <p:cNvPr id="7140" name="Google Shape;7140;p50"/>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1" name="Google Shape;7141;p50"/>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2" name="Google Shape;7142;p50"/>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43" name="Google Shape;7143;p50"/>
          <p:cNvGrpSpPr/>
          <p:nvPr/>
        </p:nvGrpSpPr>
        <p:grpSpPr>
          <a:xfrm>
            <a:off x="5239900" y="3056237"/>
            <a:ext cx="338529" cy="335836"/>
            <a:chOff x="-32174975" y="3192625"/>
            <a:chExt cx="295375" cy="293025"/>
          </a:xfrm>
        </p:grpSpPr>
        <p:sp>
          <p:nvSpPr>
            <p:cNvPr id="7144" name="Google Shape;7144;p50"/>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5" name="Google Shape;7145;p50"/>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6" name="Google Shape;7146;p50"/>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7" name="Google Shape;7147;p50"/>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148" name="Google Shape;7148;p50"/>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9" name="Google Shape;7149;p50"/>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150" name="Google Shape;7150;p50"/>
          <p:cNvGrpSpPr/>
          <p:nvPr/>
        </p:nvGrpSpPr>
        <p:grpSpPr>
          <a:xfrm>
            <a:off x="7354858" y="3057140"/>
            <a:ext cx="334919" cy="334031"/>
            <a:chOff x="-30345325" y="3184750"/>
            <a:chExt cx="292225" cy="291450"/>
          </a:xfrm>
        </p:grpSpPr>
        <p:sp>
          <p:nvSpPr>
            <p:cNvPr id="7151" name="Google Shape;7151;p50"/>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2" name="Google Shape;7152;p50"/>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3" name="Google Shape;7153;p50"/>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4" name="Google Shape;7154;p50"/>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5" name="Google Shape;7155;p50"/>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56" name="Google Shape;7156;p50"/>
          <p:cNvGrpSpPr/>
          <p:nvPr/>
        </p:nvGrpSpPr>
        <p:grpSpPr>
          <a:xfrm>
            <a:off x="1449844" y="3057139"/>
            <a:ext cx="334031" cy="334031"/>
            <a:chOff x="-35481425" y="3202075"/>
            <a:chExt cx="291450" cy="291450"/>
          </a:xfrm>
        </p:grpSpPr>
        <p:sp>
          <p:nvSpPr>
            <p:cNvPr id="7157" name="Google Shape;7157;p50"/>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8" name="Google Shape;7158;p50"/>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9" name="Google Shape;7159;p50"/>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0" name="Google Shape;7160;p50"/>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1" name="Google Shape;7161;p50"/>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2" name="Google Shape;7162;p50"/>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3" name="Google Shape;7163;p50"/>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64" name="Google Shape;7164;p50"/>
          <p:cNvGrpSpPr/>
          <p:nvPr/>
        </p:nvGrpSpPr>
        <p:grpSpPr>
          <a:xfrm>
            <a:off x="1449400" y="3474176"/>
            <a:ext cx="334919" cy="333114"/>
            <a:chOff x="-35482200" y="3561225"/>
            <a:chExt cx="292225" cy="290650"/>
          </a:xfrm>
        </p:grpSpPr>
        <p:sp>
          <p:nvSpPr>
            <p:cNvPr id="7165" name="Google Shape;7165;p50"/>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6" name="Google Shape;7166;p50"/>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7" name="Google Shape;7167;p50"/>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68" name="Google Shape;7168;p50"/>
          <p:cNvGrpSpPr/>
          <p:nvPr/>
        </p:nvGrpSpPr>
        <p:grpSpPr>
          <a:xfrm>
            <a:off x="1449844" y="3884924"/>
            <a:ext cx="334031" cy="334002"/>
            <a:chOff x="-35481425" y="3919600"/>
            <a:chExt cx="291450" cy="291425"/>
          </a:xfrm>
        </p:grpSpPr>
        <p:sp>
          <p:nvSpPr>
            <p:cNvPr id="7169" name="Google Shape;7169;p50"/>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0" name="Google Shape;7170;p50"/>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1" name="Google Shape;7171;p50"/>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2" name="Google Shape;7172;p50"/>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3" name="Google Shape;7173;p50"/>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4" name="Google Shape;7174;p50"/>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5" name="Google Shape;7175;p50"/>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6" name="Google Shape;7176;p50"/>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77" name="Google Shape;7177;p50"/>
          <p:cNvGrpSpPr/>
          <p:nvPr/>
        </p:nvGrpSpPr>
        <p:grpSpPr>
          <a:xfrm>
            <a:off x="3561481" y="3057596"/>
            <a:ext cx="337641" cy="333114"/>
            <a:chOff x="-33645475" y="3228075"/>
            <a:chExt cx="294600" cy="290650"/>
          </a:xfrm>
        </p:grpSpPr>
        <p:sp>
          <p:nvSpPr>
            <p:cNvPr id="7178" name="Google Shape;7178;p50"/>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9" name="Google Shape;7179;p50"/>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0" name="Google Shape;7180;p50"/>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1" name="Google Shape;7181;p50"/>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2" name="Google Shape;7182;p50"/>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3" name="Google Shape;7183;p50"/>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4" name="Google Shape;7184;p50"/>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85" name="Google Shape;7185;p50"/>
          <p:cNvGrpSpPr/>
          <p:nvPr/>
        </p:nvGrpSpPr>
        <p:grpSpPr>
          <a:xfrm>
            <a:off x="3562398" y="3473272"/>
            <a:ext cx="335807" cy="334919"/>
            <a:chOff x="-33646250" y="3586425"/>
            <a:chExt cx="293000" cy="292225"/>
          </a:xfrm>
        </p:grpSpPr>
        <p:sp>
          <p:nvSpPr>
            <p:cNvPr id="7186" name="Google Shape;7186;p50"/>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7" name="Google Shape;7187;p50"/>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88" name="Google Shape;7188;p50"/>
          <p:cNvGrpSpPr/>
          <p:nvPr/>
        </p:nvGrpSpPr>
        <p:grpSpPr>
          <a:xfrm>
            <a:off x="3562842" y="3884006"/>
            <a:ext cx="334919" cy="335836"/>
            <a:chOff x="-33645475" y="3944800"/>
            <a:chExt cx="292225" cy="293025"/>
          </a:xfrm>
        </p:grpSpPr>
        <p:sp>
          <p:nvSpPr>
            <p:cNvPr id="7189" name="Google Shape;7189;p50"/>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0" name="Google Shape;7190;p50"/>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1" name="Google Shape;7191;p50"/>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2" name="Google Shape;7192;p50"/>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3" name="Google Shape;7193;p50"/>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4" name="Google Shape;7194;p50"/>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5" name="Google Shape;7195;p50"/>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6" name="Google Shape;7196;p50"/>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7" name="Google Shape;7197;p50"/>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8" name="Google Shape;7198;p50"/>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99" name="Google Shape;7199;p50"/>
          <p:cNvGrpSpPr/>
          <p:nvPr/>
        </p:nvGrpSpPr>
        <p:grpSpPr>
          <a:xfrm>
            <a:off x="5668905" y="3056323"/>
            <a:ext cx="333114" cy="335664"/>
            <a:chOff x="-31809525" y="3192625"/>
            <a:chExt cx="290650" cy="292875"/>
          </a:xfrm>
        </p:grpSpPr>
        <p:sp>
          <p:nvSpPr>
            <p:cNvPr id="7200" name="Google Shape;7200;p50"/>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1" name="Google Shape;7201;p50"/>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2" name="Google Shape;7202;p50"/>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3" name="Google Shape;7203;p50"/>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04" name="Google Shape;7204;p50"/>
          <p:cNvGrpSpPr/>
          <p:nvPr/>
        </p:nvGrpSpPr>
        <p:grpSpPr>
          <a:xfrm>
            <a:off x="5668446" y="3472816"/>
            <a:ext cx="334031" cy="335836"/>
            <a:chOff x="-31811100" y="3550975"/>
            <a:chExt cx="291450" cy="293025"/>
          </a:xfrm>
        </p:grpSpPr>
        <p:sp>
          <p:nvSpPr>
            <p:cNvPr id="7205" name="Google Shape;7205;p50"/>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6" name="Google Shape;7206;p50"/>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7" name="Google Shape;7207;p50"/>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8" name="Google Shape;7208;p50"/>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9" name="Google Shape;7209;p50"/>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0" name="Google Shape;7210;p50"/>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1" name="Google Shape;7211;p50"/>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12" name="Google Shape;7212;p50"/>
          <p:cNvGrpSpPr/>
          <p:nvPr/>
        </p:nvGrpSpPr>
        <p:grpSpPr>
          <a:xfrm>
            <a:off x="5662587" y="3883406"/>
            <a:ext cx="345750" cy="337039"/>
            <a:chOff x="-31817400" y="3910025"/>
            <a:chExt cx="301675" cy="294075"/>
          </a:xfrm>
        </p:grpSpPr>
        <p:sp>
          <p:nvSpPr>
            <p:cNvPr id="7213" name="Google Shape;7213;p50"/>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4" name="Google Shape;7214;p50"/>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5" name="Google Shape;7215;p50"/>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16" name="Google Shape;7216;p50"/>
          <p:cNvGrpSpPr/>
          <p:nvPr/>
        </p:nvGrpSpPr>
        <p:grpSpPr>
          <a:xfrm>
            <a:off x="7354844" y="3473273"/>
            <a:ext cx="334948" cy="334919"/>
            <a:chOff x="-30354000" y="3569100"/>
            <a:chExt cx="292250" cy="292225"/>
          </a:xfrm>
        </p:grpSpPr>
        <p:sp>
          <p:nvSpPr>
            <p:cNvPr id="7217" name="Google Shape;7217;p50"/>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8" name="Google Shape;7218;p50"/>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9" name="Google Shape;7219;p50"/>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0" name="Google Shape;7220;p50"/>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1" name="Google Shape;7221;p50"/>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2" name="Google Shape;7222;p50"/>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23" name="Google Shape;7223;p50"/>
          <p:cNvGrpSpPr/>
          <p:nvPr/>
        </p:nvGrpSpPr>
        <p:grpSpPr>
          <a:xfrm>
            <a:off x="1878484" y="3057139"/>
            <a:ext cx="323172" cy="334031"/>
            <a:chOff x="-35118325" y="3202075"/>
            <a:chExt cx="281975" cy="291450"/>
          </a:xfrm>
        </p:grpSpPr>
        <p:sp>
          <p:nvSpPr>
            <p:cNvPr id="7224" name="Google Shape;7224;p50"/>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5" name="Google Shape;7225;p50"/>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6" name="Google Shape;7226;p50"/>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7" name="Google Shape;7227;p50"/>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28" name="Google Shape;7228;p50"/>
          <p:cNvGrpSpPr/>
          <p:nvPr/>
        </p:nvGrpSpPr>
        <p:grpSpPr>
          <a:xfrm>
            <a:off x="1872611" y="3473918"/>
            <a:ext cx="334919" cy="333630"/>
            <a:chOff x="-35123050" y="3561225"/>
            <a:chExt cx="292225" cy="291100"/>
          </a:xfrm>
        </p:grpSpPr>
        <p:sp>
          <p:nvSpPr>
            <p:cNvPr id="7229" name="Google Shape;7229;p50"/>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0" name="Google Shape;7230;p50"/>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31" name="Google Shape;7231;p50"/>
          <p:cNvGrpSpPr/>
          <p:nvPr/>
        </p:nvGrpSpPr>
        <p:grpSpPr>
          <a:xfrm>
            <a:off x="1912337" y="3884924"/>
            <a:ext cx="255466" cy="334002"/>
            <a:chOff x="-35089175" y="3919600"/>
            <a:chExt cx="222900" cy="291425"/>
          </a:xfrm>
        </p:grpSpPr>
        <p:sp>
          <p:nvSpPr>
            <p:cNvPr id="7232" name="Google Shape;7232;p50"/>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3" name="Google Shape;7233;p50"/>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34" name="Google Shape;7234;p50"/>
          <p:cNvGrpSpPr/>
          <p:nvPr/>
        </p:nvGrpSpPr>
        <p:grpSpPr>
          <a:xfrm>
            <a:off x="3987479" y="3056908"/>
            <a:ext cx="317785" cy="334489"/>
            <a:chOff x="-33277650" y="3226875"/>
            <a:chExt cx="277275" cy="291850"/>
          </a:xfrm>
        </p:grpSpPr>
        <p:sp>
          <p:nvSpPr>
            <p:cNvPr id="7235" name="Google Shape;7235;p50"/>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6" name="Google Shape;7236;p50"/>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7" name="Google Shape;7237;p50"/>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8" name="Google Shape;7238;p50"/>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9" name="Google Shape;7239;p50"/>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0" name="Google Shape;7240;p50"/>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1" name="Google Shape;7241;p50"/>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42" name="Google Shape;7242;p50"/>
          <p:cNvGrpSpPr/>
          <p:nvPr/>
        </p:nvGrpSpPr>
        <p:grpSpPr>
          <a:xfrm>
            <a:off x="3979356" y="3473717"/>
            <a:ext cx="334031" cy="334031"/>
            <a:chOff x="-33286325" y="3586425"/>
            <a:chExt cx="291450" cy="291450"/>
          </a:xfrm>
        </p:grpSpPr>
        <p:sp>
          <p:nvSpPr>
            <p:cNvPr id="7243" name="Google Shape;7243;p50"/>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4" name="Google Shape;7244;p50"/>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5" name="Google Shape;7245;p50"/>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6" name="Google Shape;7246;p50"/>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7" name="Google Shape;7247;p50"/>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48" name="Google Shape;7248;p50"/>
          <p:cNvGrpSpPr/>
          <p:nvPr/>
        </p:nvGrpSpPr>
        <p:grpSpPr>
          <a:xfrm>
            <a:off x="3979356" y="3884006"/>
            <a:ext cx="334031" cy="335836"/>
            <a:chOff x="-33286325" y="3944800"/>
            <a:chExt cx="291450" cy="293025"/>
          </a:xfrm>
        </p:grpSpPr>
        <p:sp>
          <p:nvSpPr>
            <p:cNvPr id="7249" name="Google Shape;7249;p50"/>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0" name="Google Shape;7250;p50"/>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1" name="Google Shape;7251;p50"/>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2" name="Google Shape;7252;p50"/>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53" name="Google Shape;7253;p50"/>
          <p:cNvGrpSpPr/>
          <p:nvPr/>
        </p:nvGrpSpPr>
        <p:grpSpPr>
          <a:xfrm>
            <a:off x="6090310" y="3055778"/>
            <a:ext cx="334031" cy="336753"/>
            <a:chOff x="-31452725" y="3191825"/>
            <a:chExt cx="291450" cy="293825"/>
          </a:xfrm>
        </p:grpSpPr>
        <p:sp>
          <p:nvSpPr>
            <p:cNvPr id="7254" name="Google Shape;7254;p50"/>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5" name="Google Shape;7255;p50"/>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6" name="Google Shape;7256;p50"/>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7" name="Google Shape;7257;p50"/>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58" name="Google Shape;7258;p50"/>
          <p:cNvGrpSpPr/>
          <p:nvPr/>
        </p:nvGrpSpPr>
        <p:grpSpPr>
          <a:xfrm>
            <a:off x="6089866" y="3473274"/>
            <a:ext cx="334919" cy="334919"/>
            <a:chOff x="-31452725" y="3551775"/>
            <a:chExt cx="292225" cy="292225"/>
          </a:xfrm>
        </p:grpSpPr>
        <p:sp>
          <p:nvSpPr>
            <p:cNvPr id="7259" name="Google Shape;7259;p50"/>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0" name="Google Shape;7260;p50"/>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1" name="Google Shape;7261;p50"/>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2" name="Google Shape;7262;p50"/>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63" name="Google Shape;7263;p50"/>
          <p:cNvGrpSpPr/>
          <p:nvPr/>
        </p:nvGrpSpPr>
        <p:grpSpPr>
          <a:xfrm>
            <a:off x="6088505" y="3883563"/>
            <a:ext cx="337641" cy="336724"/>
            <a:chOff x="-31455100" y="3909350"/>
            <a:chExt cx="294600" cy="293800"/>
          </a:xfrm>
        </p:grpSpPr>
        <p:sp>
          <p:nvSpPr>
            <p:cNvPr id="7264" name="Google Shape;7264;p50"/>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5" name="Google Shape;7265;p50"/>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66" name="Google Shape;7266;p50"/>
          <p:cNvGrpSpPr/>
          <p:nvPr/>
        </p:nvGrpSpPr>
        <p:grpSpPr>
          <a:xfrm>
            <a:off x="7355302" y="3884466"/>
            <a:ext cx="334031" cy="334919"/>
            <a:chOff x="-30345325" y="3918800"/>
            <a:chExt cx="291450" cy="292225"/>
          </a:xfrm>
        </p:grpSpPr>
        <p:sp>
          <p:nvSpPr>
            <p:cNvPr id="7267" name="Google Shape;7267;p50"/>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8" name="Google Shape;7268;p50"/>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9" name="Google Shape;7269;p50"/>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0" name="Google Shape;7270;p50"/>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1" name="Google Shape;7271;p50"/>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72" name="Google Shape;7272;p50"/>
          <p:cNvGrpSpPr/>
          <p:nvPr/>
        </p:nvGrpSpPr>
        <p:grpSpPr>
          <a:xfrm>
            <a:off x="2305320" y="3057139"/>
            <a:ext cx="314146" cy="334031"/>
            <a:chOff x="-34755225" y="3202075"/>
            <a:chExt cx="274100" cy="291450"/>
          </a:xfrm>
        </p:grpSpPr>
        <p:sp>
          <p:nvSpPr>
            <p:cNvPr id="7273" name="Google Shape;7273;p50"/>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4" name="Google Shape;7274;p50"/>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5" name="Google Shape;7275;p50"/>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6" name="Google Shape;7276;p50"/>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7" name="Google Shape;7277;p50"/>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8" name="Google Shape;7278;p50"/>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9" name="Google Shape;7279;p50"/>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80" name="Google Shape;7280;p50"/>
          <p:cNvGrpSpPr/>
          <p:nvPr/>
        </p:nvGrpSpPr>
        <p:grpSpPr>
          <a:xfrm>
            <a:off x="2295377" y="3473718"/>
            <a:ext cx="334031" cy="334031"/>
            <a:chOff x="-34763900" y="3561225"/>
            <a:chExt cx="291450" cy="291450"/>
          </a:xfrm>
        </p:grpSpPr>
        <p:sp>
          <p:nvSpPr>
            <p:cNvPr id="7281" name="Google Shape;7281;p50"/>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2" name="Google Shape;7282;p50"/>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3" name="Google Shape;7283;p50"/>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284" name="Google Shape;7284;p50"/>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285" name="Google Shape;7285;p50"/>
          <p:cNvGrpSpPr/>
          <p:nvPr/>
        </p:nvGrpSpPr>
        <p:grpSpPr>
          <a:xfrm>
            <a:off x="4403025" y="3056693"/>
            <a:ext cx="334919" cy="334919"/>
            <a:chOff x="-32927950" y="3227275"/>
            <a:chExt cx="292225" cy="292225"/>
          </a:xfrm>
        </p:grpSpPr>
        <p:sp>
          <p:nvSpPr>
            <p:cNvPr id="7286" name="Google Shape;7286;p50"/>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7" name="Google Shape;7287;p50"/>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8" name="Google Shape;7288;p50"/>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9" name="Google Shape;7289;p50"/>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0" name="Google Shape;7290;p50"/>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91" name="Google Shape;7291;p50"/>
          <p:cNvGrpSpPr/>
          <p:nvPr/>
        </p:nvGrpSpPr>
        <p:grpSpPr>
          <a:xfrm>
            <a:off x="4402567" y="3473717"/>
            <a:ext cx="335836" cy="334031"/>
            <a:chOff x="-32927950" y="3586425"/>
            <a:chExt cx="293025" cy="291450"/>
          </a:xfrm>
        </p:grpSpPr>
        <p:sp>
          <p:nvSpPr>
            <p:cNvPr id="7292" name="Google Shape;7292;p50"/>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3" name="Google Shape;7293;p50"/>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4" name="Google Shape;7294;p50"/>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5" name="Google Shape;7295;p50"/>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6" name="Google Shape;7296;p50"/>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97" name="Google Shape;7297;p50"/>
          <p:cNvGrpSpPr/>
          <p:nvPr/>
        </p:nvGrpSpPr>
        <p:grpSpPr>
          <a:xfrm>
            <a:off x="4403025" y="3884006"/>
            <a:ext cx="334919" cy="335836"/>
            <a:chOff x="-32927950" y="3944800"/>
            <a:chExt cx="292225" cy="293025"/>
          </a:xfrm>
        </p:grpSpPr>
        <p:sp>
          <p:nvSpPr>
            <p:cNvPr id="7298" name="Google Shape;7298;p50"/>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9" name="Google Shape;7299;p50"/>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0" name="Google Shape;7300;p50"/>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1" name="Google Shape;7301;p50"/>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2" name="Google Shape;7302;p50"/>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3" name="Google Shape;7303;p50"/>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4" name="Google Shape;7304;p50"/>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5" name="Google Shape;7305;p50"/>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6" name="Google Shape;7306;p50"/>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07" name="Google Shape;7307;p50"/>
          <p:cNvGrpSpPr/>
          <p:nvPr/>
        </p:nvGrpSpPr>
        <p:grpSpPr>
          <a:xfrm>
            <a:off x="6508199" y="3057025"/>
            <a:ext cx="334919" cy="334260"/>
            <a:chOff x="-31094350" y="3194000"/>
            <a:chExt cx="292225" cy="291650"/>
          </a:xfrm>
        </p:grpSpPr>
        <p:sp>
          <p:nvSpPr>
            <p:cNvPr id="7308" name="Google Shape;7308;p50"/>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9" name="Google Shape;7309;p50"/>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0" name="Google Shape;7310;p50"/>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1" name="Google Shape;7311;p50"/>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2" name="Google Shape;7312;p50"/>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3" name="Google Shape;7313;p50"/>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4" name="Google Shape;7314;p50"/>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5" name="Google Shape;7315;p50"/>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16" name="Google Shape;7316;p50"/>
          <p:cNvGrpSpPr/>
          <p:nvPr/>
        </p:nvGrpSpPr>
        <p:grpSpPr>
          <a:xfrm>
            <a:off x="6508644" y="3473460"/>
            <a:ext cx="334031" cy="334547"/>
            <a:chOff x="-31093575" y="3552550"/>
            <a:chExt cx="291450" cy="291900"/>
          </a:xfrm>
        </p:grpSpPr>
        <p:sp>
          <p:nvSpPr>
            <p:cNvPr id="7317" name="Google Shape;7317;p50"/>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8" name="Google Shape;7318;p50"/>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9" name="Google Shape;7319;p50"/>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0" name="Google Shape;7320;p50"/>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21" name="Google Shape;7321;p50"/>
          <p:cNvGrpSpPr/>
          <p:nvPr/>
        </p:nvGrpSpPr>
        <p:grpSpPr>
          <a:xfrm>
            <a:off x="6508644" y="3884924"/>
            <a:ext cx="334031" cy="334002"/>
            <a:chOff x="-31093575" y="3911725"/>
            <a:chExt cx="291450" cy="291425"/>
          </a:xfrm>
        </p:grpSpPr>
        <p:sp>
          <p:nvSpPr>
            <p:cNvPr id="7322" name="Google Shape;7322;p50"/>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3" name="Google Shape;7323;p50"/>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24" name="Google Shape;7324;p50"/>
          <p:cNvGrpSpPr/>
          <p:nvPr/>
        </p:nvGrpSpPr>
        <p:grpSpPr>
          <a:xfrm>
            <a:off x="7779039" y="3056695"/>
            <a:ext cx="336724" cy="334919"/>
            <a:chOff x="-29946000" y="3183175"/>
            <a:chExt cx="293800" cy="292225"/>
          </a:xfrm>
        </p:grpSpPr>
        <p:sp>
          <p:nvSpPr>
            <p:cNvPr id="7325" name="Google Shape;7325;p50"/>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6" name="Google Shape;7326;p50"/>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7" name="Google Shape;7327;p50"/>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8" name="Google Shape;7328;p50"/>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9" name="Google Shape;7329;p50"/>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0" name="Google Shape;7330;p50"/>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31" name="Google Shape;7331;p50"/>
          <p:cNvGrpSpPr/>
          <p:nvPr/>
        </p:nvGrpSpPr>
        <p:grpSpPr>
          <a:xfrm>
            <a:off x="2709198" y="3056895"/>
            <a:ext cx="338529" cy="334518"/>
            <a:chOff x="-34408675" y="3202075"/>
            <a:chExt cx="295375" cy="291875"/>
          </a:xfrm>
        </p:grpSpPr>
        <p:sp>
          <p:nvSpPr>
            <p:cNvPr id="7332" name="Google Shape;7332;p50"/>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3" name="Google Shape;7333;p50"/>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4" name="Google Shape;7334;p50"/>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5" name="Google Shape;7335;p50"/>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36" name="Google Shape;7336;p50"/>
          <p:cNvGrpSpPr/>
          <p:nvPr/>
        </p:nvGrpSpPr>
        <p:grpSpPr>
          <a:xfrm>
            <a:off x="2711003" y="3472486"/>
            <a:ext cx="334919" cy="336495"/>
            <a:chOff x="-34405525" y="3558075"/>
            <a:chExt cx="292225" cy="293600"/>
          </a:xfrm>
        </p:grpSpPr>
        <p:sp>
          <p:nvSpPr>
            <p:cNvPr id="7337" name="Google Shape;7337;p50"/>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8" name="Google Shape;7338;p50"/>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9" name="Google Shape;7339;p50"/>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40" name="Google Shape;7340;p50"/>
          <p:cNvGrpSpPr/>
          <p:nvPr/>
        </p:nvGrpSpPr>
        <p:grpSpPr>
          <a:xfrm>
            <a:off x="2710544" y="3884924"/>
            <a:ext cx="335836" cy="334002"/>
            <a:chOff x="-34406325" y="3919600"/>
            <a:chExt cx="293025" cy="291425"/>
          </a:xfrm>
        </p:grpSpPr>
        <p:sp>
          <p:nvSpPr>
            <p:cNvPr id="7341" name="Google Shape;7341;p50"/>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2" name="Google Shape;7342;p50"/>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3" name="Google Shape;7343;p50"/>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4" name="Google Shape;7344;p50"/>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5" name="Google Shape;7345;p50"/>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6" name="Google Shape;7346;p50"/>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7" name="Google Shape;7347;p50"/>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48" name="Google Shape;7348;p50"/>
          <p:cNvGrpSpPr/>
          <p:nvPr/>
        </p:nvGrpSpPr>
        <p:grpSpPr>
          <a:xfrm>
            <a:off x="4826694" y="3062553"/>
            <a:ext cx="334031" cy="323200"/>
            <a:chOff x="-32568800" y="3232000"/>
            <a:chExt cx="291450" cy="282000"/>
          </a:xfrm>
        </p:grpSpPr>
        <p:sp>
          <p:nvSpPr>
            <p:cNvPr id="7349" name="Google Shape;7349;p50"/>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0" name="Google Shape;7350;p50"/>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51" name="Google Shape;7351;p50"/>
          <p:cNvGrpSpPr/>
          <p:nvPr/>
        </p:nvGrpSpPr>
        <p:grpSpPr>
          <a:xfrm>
            <a:off x="4826250" y="3473717"/>
            <a:ext cx="334919" cy="334031"/>
            <a:chOff x="-32569575" y="3586425"/>
            <a:chExt cx="292225" cy="291450"/>
          </a:xfrm>
        </p:grpSpPr>
        <p:sp>
          <p:nvSpPr>
            <p:cNvPr id="7352" name="Google Shape;7352;p50"/>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3" name="Google Shape;7353;p50"/>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54" name="Google Shape;7354;p50"/>
          <p:cNvGrpSpPr/>
          <p:nvPr/>
        </p:nvGrpSpPr>
        <p:grpSpPr>
          <a:xfrm>
            <a:off x="4817669" y="3884579"/>
            <a:ext cx="352082" cy="334690"/>
            <a:chOff x="-32576675" y="3944600"/>
            <a:chExt cx="307200" cy="292025"/>
          </a:xfrm>
        </p:grpSpPr>
        <p:sp>
          <p:nvSpPr>
            <p:cNvPr id="7355" name="Google Shape;7355;p50"/>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6" name="Google Shape;7356;p50"/>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57" name="Google Shape;7357;p50"/>
          <p:cNvGrpSpPr/>
          <p:nvPr/>
        </p:nvGrpSpPr>
        <p:grpSpPr>
          <a:xfrm>
            <a:off x="6938122" y="3056695"/>
            <a:ext cx="334919" cy="334919"/>
            <a:chOff x="-30735200" y="3192625"/>
            <a:chExt cx="292225" cy="292225"/>
          </a:xfrm>
        </p:grpSpPr>
        <p:sp>
          <p:nvSpPr>
            <p:cNvPr id="7358" name="Google Shape;7358;p50"/>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9" name="Google Shape;7359;p50"/>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0" name="Google Shape;7360;p50"/>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1" name="Google Shape;7361;p50"/>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2" name="Google Shape;7362;p50"/>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3" name="Google Shape;7363;p50"/>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4" name="Google Shape;7364;p50"/>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65" name="Google Shape;7365;p50"/>
          <p:cNvGrpSpPr/>
          <p:nvPr/>
        </p:nvGrpSpPr>
        <p:grpSpPr>
          <a:xfrm>
            <a:off x="6938122" y="3474019"/>
            <a:ext cx="334919" cy="333429"/>
            <a:chOff x="-30735200" y="3552550"/>
            <a:chExt cx="292225" cy="290925"/>
          </a:xfrm>
        </p:grpSpPr>
        <p:sp>
          <p:nvSpPr>
            <p:cNvPr id="7366" name="Google Shape;7366;p50"/>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7" name="Google Shape;7367;p50"/>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68" name="Google Shape;7368;p50"/>
          <p:cNvGrpSpPr/>
          <p:nvPr/>
        </p:nvGrpSpPr>
        <p:grpSpPr>
          <a:xfrm>
            <a:off x="6938122" y="3884910"/>
            <a:ext cx="334919" cy="334031"/>
            <a:chOff x="-30735200" y="3910925"/>
            <a:chExt cx="292225" cy="291450"/>
          </a:xfrm>
        </p:grpSpPr>
        <p:sp>
          <p:nvSpPr>
            <p:cNvPr id="7369" name="Google Shape;7369;p50"/>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0" name="Google Shape;7370;p50"/>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371" name="Google Shape;7371;p50"/>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372" name="Google Shape;7372;p50"/>
          <p:cNvGrpSpPr/>
          <p:nvPr/>
        </p:nvGrpSpPr>
        <p:grpSpPr>
          <a:xfrm>
            <a:off x="7360282" y="1678487"/>
            <a:ext cx="329539" cy="328617"/>
            <a:chOff x="2821450" y="2957850"/>
            <a:chExt cx="259275" cy="258550"/>
          </a:xfrm>
        </p:grpSpPr>
        <p:sp>
          <p:nvSpPr>
            <p:cNvPr id="7373" name="Google Shape;7373;p50"/>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4" name="Google Shape;7374;p50"/>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5" name="Google Shape;7375;p50"/>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79"/>
        <p:cNvGrpSpPr/>
        <p:nvPr/>
      </p:nvGrpSpPr>
      <p:grpSpPr>
        <a:xfrm>
          <a:off x="0" y="0"/>
          <a:ext cx="0" cy="0"/>
          <a:chOff x="0" y="0"/>
          <a:chExt cx="0" cy="0"/>
        </a:xfrm>
      </p:grpSpPr>
      <p:sp>
        <p:nvSpPr>
          <p:cNvPr id="7380" name="Google Shape;7380;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dirty="0">
              <a:solidFill>
                <a:srgbClr val="FFFFFF"/>
              </a:solidFill>
              <a:latin typeface="Arial"/>
              <a:ea typeface="Arial"/>
              <a:cs typeface="Arial"/>
              <a:sym typeface="Arial"/>
            </a:endParaRPr>
          </a:p>
        </p:txBody>
      </p:sp>
      <p:sp>
        <p:nvSpPr>
          <p:cNvPr id="7381" name="Google Shape;7381;p51"/>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382" name="Google Shape;7382;p51"/>
          <p:cNvGrpSpPr/>
          <p:nvPr/>
        </p:nvGrpSpPr>
        <p:grpSpPr>
          <a:xfrm>
            <a:off x="1022516" y="2111640"/>
            <a:ext cx="334886" cy="335791"/>
            <a:chOff x="-28467625" y="2331750"/>
            <a:chExt cx="296150" cy="296950"/>
          </a:xfrm>
        </p:grpSpPr>
        <p:sp>
          <p:nvSpPr>
            <p:cNvPr id="7383" name="Google Shape;7383;p5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4" name="Google Shape;7384;p5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85" name="Google Shape;7385;p51"/>
          <p:cNvGrpSpPr/>
          <p:nvPr/>
        </p:nvGrpSpPr>
        <p:grpSpPr>
          <a:xfrm>
            <a:off x="1035873" y="2530673"/>
            <a:ext cx="308171" cy="332257"/>
            <a:chOff x="-28461325" y="2701925"/>
            <a:chExt cx="272525" cy="293825"/>
          </a:xfrm>
        </p:grpSpPr>
        <p:sp>
          <p:nvSpPr>
            <p:cNvPr id="7386" name="Google Shape;7386;p51"/>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7" name="Google Shape;7387;p51"/>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8" name="Google Shape;7388;p51"/>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89" name="Google Shape;7389;p51"/>
          <p:cNvGrpSpPr/>
          <p:nvPr/>
        </p:nvGrpSpPr>
        <p:grpSpPr>
          <a:xfrm>
            <a:off x="3139340" y="1749163"/>
            <a:ext cx="334886" cy="214654"/>
            <a:chOff x="-26585200" y="2025375"/>
            <a:chExt cx="296150" cy="189825"/>
          </a:xfrm>
        </p:grpSpPr>
        <p:sp>
          <p:nvSpPr>
            <p:cNvPr id="7390" name="Google Shape;7390;p51"/>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1" name="Google Shape;7391;p51"/>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2" name="Google Shape;7392;p51"/>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3" name="Google Shape;7393;p51"/>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4" name="Google Shape;7394;p51"/>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95" name="Google Shape;7395;p51"/>
          <p:cNvGrpSpPr/>
          <p:nvPr/>
        </p:nvGrpSpPr>
        <p:grpSpPr>
          <a:xfrm>
            <a:off x="3139779" y="2112531"/>
            <a:ext cx="334010" cy="334010"/>
            <a:chOff x="-26584425" y="2340425"/>
            <a:chExt cx="295375" cy="295375"/>
          </a:xfrm>
        </p:grpSpPr>
        <p:sp>
          <p:nvSpPr>
            <p:cNvPr id="7396" name="Google Shape;7396;p51"/>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7" name="Google Shape;7397;p51"/>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8" name="Google Shape;7398;p51"/>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9" name="Google Shape;7399;p51"/>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0" name="Google Shape;7400;p51"/>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01" name="Google Shape;7401;p51"/>
          <p:cNvGrpSpPr/>
          <p:nvPr/>
        </p:nvGrpSpPr>
        <p:grpSpPr>
          <a:xfrm>
            <a:off x="3134888" y="2529683"/>
            <a:ext cx="343791" cy="334236"/>
            <a:chOff x="-26585200" y="2710400"/>
            <a:chExt cx="304025" cy="295575"/>
          </a:xfrm>
        </p:grpSpPr>
        <p:sp>
          <p:nvSpPr>
            <p:cNvPr id="7402" name="Google Shape;7402;p51"/>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3" name="Google Shape;7403;p51"/>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4" name="Google Shape;7404;p51"/>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5" name="Google Shape;7405;p51"/>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6" name="Google Shape;7406;p51"/>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7" name="Google Shape;7407;p51"/>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8" name="Google Shape;7408;p51"/>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9" name="Google Shape;7409;p51"/>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0" name="Google Shape;7410;p51"/>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1" name="Google Shape;7411;p51"/>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2" name="Google Shape;7412;p51"/>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3" name="Google Shape;7413;p51"/>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14" name="Google Shape;7414;p51"/>
          <p:cNvGrpSpPr/>
          <p:nvPr/>
        </p:nvGrpSpPr>
        <p:grpSpPr>
          <a:xfrm>
            <a:off x="5239477" y="1689471"/>
            <a:ext cx="334915" cy="334038"/>
            <a:chOff x="-24709875" y="1970225"/>
            <a:chExt cx="296175" cy="295400"/>
          </a:xfrm>
        </p:grpSpPr>
        <p:sp>
          <p:nvSpPr>
            <p:cNvPr id="7415" name="Google Shape;7415;p51"/>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6" name="Google Shape;7416;p51"/>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17" name="Google Shape;7417;p51"/>
          <p:cNvGrpSpPr/>
          <p:nvPr/>
        </p:nvGrpSpPr>
        <p:grpSpPr>
          <a:xfrm>
            <a:off x="5269754" y="2112093"/>
            <a:ext cx="274360" cy="334886"/>
            <a:chOff x="-24683100" y="2340425"/>
            <a:chExt cx="242625" cy="296150"/>
          </a:xfrm>
        </p:grpSpPr>
        <p:sp>
          <p:nvSpPr>
            <p:cNvPr id="7418" name="Google Shape;7418;p51"/>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9" name="Google Shape;7419;p51"/>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0" name="Google Shape;7420;p51"/>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1" name="Google Shape;7421;p51"/>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22" name="Google Shape;7422;p51"/>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423" name="Google Shape;7423;p51"/>
          <p:cNvGrpSpPr/>
          <p:nvPr/>
        </p:nvGrpSpPr>
        <p:grpSpPr>
          <a:xfrm>
            <a:off x="7356246" y="1689471"/>
            <a:ext cx="341134" cy="334038"/>
            <a:chOff x="-22881800" y="1971800"/>
            <a:chExt cx="301675" cy="295400"/>
          </a:xfrm>
        </p:grpSpPr>
        <p:sp>
          <p:nvSpPr>
            <p:cNvPr id="7424" name="Google Shape;7424;p5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5" name="Google Shape;7425;p5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6" name="Google Shape;7426;p5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7" name="Google Shape;7427;p5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8" name="Google Shape;7428;p5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9" name="Google Shape;7429;p5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30" name="Google Shape;7430;p51"/>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1" name="Google Shape;7431;p51"/>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432" name="Google Shape;7432;p51"/>
          <p:cNvGrpSpPr/>
          <p:nvPr/>
        </p:nvGrpSpPr>
        <p:grpSpPr>
          <a:xfrm>
            <a:off x="1498540" y="2529344"/>
            <a:ext cx="215559" cy="334915"/>
            <a:chOff x="-28043900" y="2701925"/>
            <a:chExt cx="190625" cy="296175"/>
          </a:xfrm>
        </p:grpSpPr>
        <p:sp>
          <p:nvSpPr>
            <p:cNvPr id="7433" name="Google Shape;7433;p51"/>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4" name="Google Shape;7434;p51"/>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5" name="Google Shape;7435;p51"/>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6" name="Google Shape;7436;p51"/>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7" name="Google Shape;7437;p51"/>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38" name="Google Shape;7438;p51"/>
          <p:cNvGrpSpPr/>
          <p:nvPr/>
        </p:nvGrpSpPr>
        <p:grpSpPr>
          <a:xfrm>
            <a:off x="3553468" y="1689485"/>
            <a:ext cx="334915" cy="334010"/>
            <a:chOff x="-26215025" y="1971025"/>
            <a:chExt cx="296175" cy="295375"/>
          </a:xfrm>
        </p:grpSpPr>
        <p:sp>
          <p:nvSpPr>
            <p:cNvPr id="7439" name="Google Shape;7439;p51"/>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0" name="Google Shape;7440;p51"/>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1" name="Google Shape;7441;p51"/>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2" name="Google Shape;7442;p51"/>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3" name="Google Shape;7443;p51"/>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4" name="Google Shape;7444;p51"/>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5" name="Google Shape;7445;p51"/>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6" name="Google Shape;7446;p51"/>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47" name="Google Shape;7447;p51"/>
          <p:cNvGrpSpPr/>
          <p:nvPr/>
        </p:nvGrpSpPr>
        <p:grpSpPr>
          <a:xfrm>
            <a:off x="3553015" y="2112969"/>
            <a:ext cx="335819" cy="333134"/>
            <a:chOff x="-26215825" y="2341200"/>
            <a:chExt cx="296975" cy="294600"/>
          </a:xfrm>
        </p:grpSpPr>
        <p:sp>
          <p:nvSpPr>
            <p:cNvPr id="7448" name="Google Shape;7448;p51"/>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9" name="Google Shape;7449;p51"/>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50" name="Google Shape;7450;p51"/>
          <p:cNvGrpSpPr/>
          <p:nvPr/>
        </p:nvGrpSpPr>
        <p:grpSpPr>
          <a:xfrm>
            <a:off x="3583307" y="2529796"/>
            <a:ext cx="275237" cy="334010"/>
            <a:chOff x="-26179575" y="2710600"/>
            <a:chExt cx="243400" cy="295375"/>
          </a:xfrm>
        </p:grpSpPr>
        <p:sp>
          <p:nvSpPr>
            <p:cNvPr id="7451" name="Google Shape;7451;p51"/>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2" name="Google Shape;7452;p51"/>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3" name="Google Shape;7453;p51"/>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54" name="Google Shape;7454;p51"/>
          <p:cNvGrpSpPr/>
          <p:nvPr/>
        </p:nvGrpSpPr>
        <p:grpSpPr>
          <a:xfrm>
            <a:off x="5672692" y="1689485"/>
            <a:ext cx="318886" cy="334010"/>
            <a:chOff x="-24328675" y="1971025"/>
            <a:chExt cx="282000" cy="295375"/>
          </a:xfrm>
        </p:grpSpPr>
        <p:sp>
          <p:nvSpPr>
            <p:cNvPr id="7455" name="Google Shape;7455;p51"/>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6" name="Google Shape;7456;p51"/>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57" name="Google Shape;7457;p51"/>
          <p:cNvGrpSpPr/>
          <p:nvPr/>
        </p:nvGrpSpPr>
        <p:grpSpPr>
          <a:xfrm>
            <a:off x="5674926" y="2112531"/>
            <a:ext cx="314419" cy="334010"/>
            <a:chOff x="-24330250" y="2340425"/>
            <a:chExt cx="278050" cy="295375"/>
          </a:xfrm>
        </p:grpSpPr>
        <p:sp>
          <p:nvSpPr>
            <p:cNvPr id="7458" name="Google Shape;7458;p51"/>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9" name="Google Shape;7459;p51"/>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0" name="Google Shape;7460;p51"/>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1" name="Google Shape;7461;p51"/>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2" name="Google Shape;7462;p51"/>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3" name="Google Shape;7463;p51"/>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4" name="Google Shape;7464;p51"/>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65" name="Google Shape;7465;p51"/>
          <p:cNvGrpSpPr/>
          <p:nvPr/>
        </p:nvGrpSpPr>
        <p:grpSpPr>
          <a:xfrm>
            <a:off x="5665130" y="2529796"/>
            <a:ext cx="334010" cy="334010"/>
            <a:chOff x="-24338900" y="2710600"/>
            <a:chExt cx="295375" cy="295375"/>
          </a:xfrm>
        </p:grpSpPr>
        <p:sp>
          <p:nvSpPr>
            <p:cNvPr id="7466" name="Google Shape;7466;p51"/>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7" name="Google Shape;7467;p51"/>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68" name="Google Shape;7468;p51"/>
          <p:cNvGrpSpPr/>
          <p:nvPr/>
        </p:nvGrpSpPr>
        <p:grpSpPr>
          <a:xfrm>
            <a:off x="7358918" y="2113096"/>
            <a:ext cx="335791" cy="332879"/>
            <a:chOff x="-22859750" y="2335900"/>
            <a:chExt cx="296950" cy="294375"/>
          </a:xfrm>
        </p:grpSpPr>
        <p:sp>
          <p:nvSpPr>
            <p:cNvPr id="7469" name="Google Shape;7469;p5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0" name="Google Shape;7470;p5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1" name="Google Shape;7471;p5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72" name="Google Shape;7472;p51"/>
          <p:cNvGrpSpPr/>
          <p:nvPr/>
        </p:nvGrpSpPr>
        <p:grpSpPr>
          <a:xfrm>
            <a:off x="1882340" y="1689470"/>
            <a:ext cx="294828" cy="334038"/>
            <a:chOff x="-27710725" y="1959200"/>
            <a:chExt cx="260725" cy="295400"/>
          </a:xfrm>
        </p:grpSpPr>
        <p:sp>
          <p:nvSpPr>
            <p:cNvPr id="7473" name="Google Shape;7473;p5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4" name="Google Shape;7474;p5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75" name="Google Shape;7475;p51"/>
          <p:cNvGrpSpPr/>
          <p:nvPr/>
        </p:nvGrpSpPr>
        <p:grpSpPr>
          <a:xfrm>
            <a:off x="1861406" y="2170414"/>
            <a:ext cx="336696" cy="218244"/>
            <a:chOff x="-27728850" y="2382950"/>
            <a:chExt cx="297750" cy="193000"/>
          </a:xfrm>
        </p:grpSpPr>
        <p:sp>
          <p:nvSpPr>
            <p:cNvPr id="7476" name="Google Shape;7476;p5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7" name="Google Shape;7477;p5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8" name="Google Shape;7478;p5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79" name="Google Shape;7479;p51"/>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0" name="Google Shape;7480;p51"/>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481" name="Google Shape;7481;p51"/>
          <p:cNvGrpSpPr/>
          <p:nvPr/>
        </p:nvGrpSpPr>
        <p:grpSpPr>
          <a:xfrm>
            <a:off x="3971638" y="2121436"/>
            <a:ext cx="334915" cy="316200"/>
            <a:chOff x="-25844850" y="2357750"/>
            <a:chExt cx="296175" cy="279625"/>
          </a:xfrm>
        </p:grpSpPr>
        <p:sp>
          <p:nvSpPr>
            <p:cNvPr id="7482" name="Google Shape;7482;p51"/>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3" name="Google Shape;7483;p51"/>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4" name="Google Shape;7484;p51"/>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5" name="Google Shape;7485;p51"/>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6" name="Google Shape;7486;p51"/>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7" name="Google Shape;7487;p51"/>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88" name="Google Shape;7488;p51"/>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489" name="Google Shape;7489;p51"/>
          <p:cNvGrpSpPr/>
          <p:nvPr/>
        </p:nvGrpSpPr>
        <p:grpSpPr>
          <a:xfrm>
            <a:off x="6145995" y="1689471"/>
            <a:ext cx="216463" cy="334038"/>
            <a:chOff x="-23917525" y="1970225"/>
            <a:chExt cx="191425" cy="295400"/>
          </a:xfrm>
        </p:grpSpPr>
        <p:sp>
          <p:nvSpPr>
            <p:cNvPr id="7490" name="Google Shape;7490;p51"/>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1" name="Google Shape;7491;p51"/>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2" name="Google Shape;7492;p51"/>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93" name="Google Shape;7493;p51"/>
          <p:cNvGrpSpPr/>
          <p:nvPr/>
        </p:nvGrpSpPr>
        <p:grpSpPr>
          <a:xfrm>
            <a:off x="6103703" y="2112093"/>
            <a:ext cx="301047" cy="334886"/>
            <a:chOff x="-23952175" y="2340425"/>
            <a:chExt cx="266225" cy="296150"/>
          </a:xfrm>
        </p:grpSpPr>
        <p:sp>
          <p:nvSpPr>
            <p:cNvPr id="7494" name="Google Shape;7494;p51"/>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5" name="Google Shape;7495;p51"/>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96" name="Google Shape;7496;p51"/>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497" name="Google Shape;7497;p51"/>
          <p:cNvGrpSpPr/>
          <p:nvPr/>
        </p:nvGrpSpPr>
        <p:grpSpPr>
          <a:xfrm>
            <a:off x="7413691" y="2528453"/>
            <a:ext cx="226245" cy="336696"/>
            <a:chOff x="-22811700" y="2700350"/>
            <a:chExt cx="200075" cy="297750"/>
          </a:xfrm>
        </p:grpSpPr>
        <p:sp>
          <p:nvSpPr>
            <p:cNvPr id="7498" name="Google Shape;7498;p51"/>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9" name="Google Shape;7499;p51"/>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0" name="Google Shape;7500;p51"/>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01" name="Google Shape;7501;p51"/>
          <p:cNvGrpSpPr/>
          <p:nvPr/>
        </p:nvGrpSpPr>
        <p:grpSpPr>
          <a:xfrm>
            <a:off x="2286183" y="1689032"/>
            <a:ext cx="335791" cy="334915"/>
            <a:chOff x="-27358650" y="1961575"/>
            <a:chExt cx="296950" cy="296175"/>
          </a:xfrm>
        </p:grpSpPr>
        <p:sp>
          <p:nvSpPr>
            <p:cNvPr id="7502" name="Google Shape;7502;p5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3" name="Google Shape;7503;p5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504" name="Google Shape;7504;p51"/>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5" name="Google Shape;7505;p51"/>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6" name="Google Shape;7506;p51"/>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507" name="Google Shape;7507;p51"/>
          <p:cNvGrpSpPr/>
          <p:nvPr/>
        </p:nvGrpSpPr>
        <p:grpSpPr>
          <a:xfrm>
            <a:off x="4399008" y="2122327"/>
            <a:ext cx="337572" cy="314419"/>
            <a:chOff x="-25477800" y="2357750"/>
            <a:chExt cx="298525" cy="278050"/>
          </a:xfrm>
        </p:grpSpPr>
        <p:sp>
          <p:nvSpPr>
            <p:cNvPr id="7508" name="Google Shape;7508;p51"/>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9" name="Google Shape;7509;p51"/>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510" name="Google Shape;7510;p51"/>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511" name="Google Shape;7511;p51"/>
          <p:cNvGrpSpPr/>
          <p:nvPr/>
        </p:nvGrpSpPr>
        <p:grpSpPr>
          <a:xfrm>
            <a:off x="6512437" y="1689485"/>
            <a:ext cx="334915" cy="334010"/>
            <a:chOff x="-23599325" y="1971025"/>
            <a:chExt cx="296175" cy="295375"/>
          </a:xfrm>
        </p:grpSpPr>
        <p:sp>
          <p:nvSpPr>
            <p:cNvPr id="7512" name="Google Shape;7512;p51"/>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3" name="Google Shape;7513;p51"/>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514" name="Google Shape;7514;p51"/>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5" name="Google Shape;7515;p51"/>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6" name="Google Shape;7516;p51"/>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517" name="Google Shape;7517;p51"/>
          <p:cNvGrpSpPr/>
          <p:nvPr/>
        </p:nvGrpSpPr>
        <p:grpSpPr>
          <a:xfrm>
            <a:off x="2705151" y="1689145"/>
            <a:ext cx="341134" cy="334689"/>
            <a:chOff x="-26993200" y="1961775"/>
            <a:chExt cx="301675" cy="295975"/>
          </a:xfrm>
        </p:grpSpPr>
        <p:sp>
          <p:nvSpPr>
            <p:cNvPr id="7518" name="Google Shape;7518;p5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9" name="Google Shape;7519;p5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0" name="Google Shape;7520;p5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21" name="Google Shape;7521;p51"/>
          <p:cNvGrpSpPr/>
          <p:nvPr/>
        </p:nvGrpSpPr>
        <p:grpSpPr>
          <a:xfrm>
            <a:off x="2728756" y="2112531"/>
            <a:ext cx="293923" cy="334010"/>
            <a:chOff x="-26970350" y="2332550"/>
            <a:chExt cx="259925" cy="295375"/>
          </a:xfrm>
        </p:grpSpPr>
        <p:sp>
          <p:nvSpPr>
            <p:cNvPr id="7522" name="Google Shape;7522;p51"/>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3" name="Google Shape;7523;p51"/>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24" name="Google Shape;7524;p51"/>
          <p:cNvGrpSpPr/>
          <p:nvPr/>
        </p:nvGrpSpPr>
        <p:grpSpPr>
          <a:xfrm>
            <a:off x="2709165" y="2559635"/>
            <a:ext cx="333105" cy="274332"/>
            <a:chOff x="-26986100" y="2735800"/>
            <a:chExt cx="294575" cy="242600"/>
          </a:xfrm>
        </p:grpSpPr>
        <p:sp>
          <p:nvSpPr>
            <p:cNvPr id="7525" name="Google Shape;7525;p51"/>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6" name="Google Shape;7526;p51"/>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527" name="Google Shape;7527;p51"/>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528" name="Google Shape;7528;p51"/>
          <p:cNvGrpSpPr/>
          <p:nvPr/>
        </p:nvGrpSpPr>
        <p:grpSpPr>
          <a:xfrm>
            <a:off x="4817616" y="2112093"/>
            <a:ext cx="334010" cy="334886"/>
            <a:chOff x="-25104475" y="2340425"/>
            <a:chExt cx="295375" cy="296150"/>
          </a:xfrm>
        </p:grpSpPr>
        <p:sp>
          <p:nvSpPr>
            <p:cNvPr id="7529" name="Google Shape;7529;p51"/>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0" name="Google Shape;7530;p51"/>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1" name="Google Shape;7531;p51"/>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2" name="Google Shape;7532;p51"/>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3" name="Google Shape;7533;p51"/>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4" name="Google Shape;7534;p51"/>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5" name="Google Shape;7535;p51"/>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6" name="Google Shape;7536;p51"/>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7" name="Google Shape;7537;p51"/>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538" name="Google Shape;7538;p51"/>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539" name="Google Shape;7539;p51"/>
          <p:cNvGrpSpPr/>
          <p:nvPr/>
        </p:nvGrpSpPr>
        <p:grpSpPr>
          <a:xfrm>
            <a:off x="6935871" y="1689032"/>
            <a:ext cx="335791" cy="334915"/>
            <a:chOff x="-23229925" y="1970225"/>
            <a:chExt cx="296950" cy="296175"/>
          </a:xfrm>
        </p:grpSpPr>
        <p:sp>
          <p:nvSpPr>
            <p:cNvPr id="7540" name="Google Shape;7540;p51"/>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1" name="Google Shape;7541;p51"/>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2" name="Google Shape;7542;p51"/>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3" name="Google Shape;7543;p51"/>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44" name="Google Shape;7544;p51"/>
          <p:cNvGrpSpPr/>
          <p:nvPr/>
        </p:nvGrpSpPr>
        <p:grpSpPr>
          <a:xfrm>
            <a:off x="6975944" y="2111641"/>
            <a:ext cx="255646" cy="335791"/>
            <a:chOff x="-23177950" y="2340425"/>
            <a:chExt cx="226075" cy="296950"/>
          </a:xfrm>
        </p:grpSpPr>
        <p:sp>
          <p:nvSpPr>
            <p:cNvPr id="7545" name="Google Shape;7545;p5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6" name="Google Shape;7546;p5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47" name="Google Shape;7547;p51"/>
          <p:cNvGrpSpPr/>
          <p:nvPr/>
        </p:nvGrpSpPr>
        <p:grpSpPr>
          <a:xfrm>
            <a:off x="6936309" y="2529344"/>
            <a:ext cx="334915" cy="334915"/>
            <a:chOff x="-23229150" y="2710600"/>
            <a:chExt cx="296175" cy="296175"/>
          </a:xfrm>
        </p:grpSpPr>
        <p:sp>
          <p:nvSpPr>
            <p:cNvPr id="7548" name="Google Shape;7548;p51"/>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9" name="Google Shape;7549;p51"/>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550" name="Google Shape;7550;p51"/>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551" name="Google Shape;7551;p51"/>
          <p:cNvGrpSpPr/>
          <p:nvPr/>
        </p:nvGrpSpPr>
        <p:grpSpPr>
          <a:xfrm>
            <a:off x="1021159" y="3058276"/>
            <a:ext cx="337600" cy="293047"/>
            <a:chOff x="-28462125" y="3199700"/>
            <a:chExt cx="298550" cy="259150"/>
          </a:xfrm>
        </p:grpSpPr>
        <p:sp>
          <p:nvSpPr>
            <p:cNvPr id="7552" name="Google Shape;7552;p5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3" name="Google Shape;7553;p5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4" name="Google Shape;7554;p5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55" name="Google Shape;7555;p51"/>
          <p:cNvGrpSpPr/>
          <p:nvPr/>
        </p:nvGrpSpPr>
        <p:grpSpPr>
          <a:xfrm>
            <a:off x="1022064" y="3449815"/>
            <a:ext cx="335791" cy="334915"/>
            <a:chOff x="-28461325" y="3545475"/>
            <a:chExt cx="296950" cy="296175"/>
          </a:xfrm>
        </p:grpSpPr>
        <p:sp>
          <p:nvSpPr>
            <p:cNvPr id="7556" name="Google Shape;7556;p5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7" name="Google Shape;7557;p5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8" name="Google Shape;7558;p5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9" name="Google Shape;7559;p5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0" name="Google Shape;7560;p5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1" name="Google Shape;7561;p5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62" name="Google Shape;7562;p51"/>
          <p:cNvGrpSpPr/>
          <p:nvPr/>
        </p:nvGrpSpPr>
        <p:grpSpPr>
          <a:xfrm>
            <a:off x="1018487" y="3884028"/>
            <a:ext cx="342943" cy="334886"/>
            <a:chOff x="-28463700" y="3914875"/>
            <a:chExt cx="303275" cy="296150"/>
          </a:xfrm>
        </p:grpSpPr>
        <p:sp>
          <p:nvSpPr>
            <p:cNvPr id="7563" name="Google Shape;7563;p5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4" name="Google Shape;7564;p5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65" name="Google Shape;7565;p51"/>
          <p:cNvGrpSpPr/>
          <p:nvPr/>
        </p:nvGrpSpPr>
        <p:grpSpPr>
          <a:xfrm>
            <a:off x="3139779" y="3097020"/>
            <a:ext cx="334010" cy="215559"/>
            <a:chOff x="-26573400" y="3224125"/>
            <a:chExt cx="295375" cy="190625"/>
          </a:xfrm>
        </p:grpSpPr>
        <p:sp>
          <p:nvSpPr>
            <p:cNvPr id="7566" name="Google Shape;7566;p5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7" name="Google Shape;7567;p5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68" name="Google Shape;7568;p51"/>
          <p:cNvGrpSpPr/>
          <p:nvPr/>
        </p:nvGrpSpPr>
        <p:grpSpPr>
          <a:xfrm>
            <a:off x="3139779" y="3450254"/>
            <a:ext cx="334010" cy="334038"/>
            <a:chOff x="-26573400" y="3546250"/>
            <a:chExt cx="295375" cy="295400"/>
          </a:xfrm>
        </p:grpSpPr>
        <p:sp>
          <p:nvSpPr>
            <p:cNvPr id="7569" name="Google Shape;7569;p5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0" name="Google Shape;7570;p5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1" name="Google Shape;7571;p5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2" name="Google Shape;7572;p5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3" name="Google Shape;7573;p5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74" name="Google Shape;7574;p51"/>
          <p:cNvGrpSpPr/>
          <p:nvPr/>
        </p:nvGrpSpPr>
        <p:grpSpPr>
          <a:xfrm>
            <a:off x="3128655" y="3884339"/>
            <a:ext cx="356259" cy="334264"/>
            <a:chOff x="-26583625" y="3917025"/>
            <a:chExt cx="315050" cy="295600"/>
          </a:xfrm>
        </p:grpSpPr>
        <p:sp>
          <p:nvSpPr>
            <p:cNvPr id="7575" name="Google Shape;7575;p5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6" name="Google Shape;7576;p5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7" name="Google Shape;7577;p5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8" name="Google Shape;7578;p5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579" name="Google Shape;7579;p51"/>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580" name="Google Shape;7580;p51"/>
          <p:cNvGrpSpPr/>
          <p:nvPr/>
        </p:nvGrpSpPr>
        <p:grpSpPr>
          <a:xfrm>
            <a:off x="5269754" y="3449815"/>
            <a:ext cx="274360" cy="334915"/>
            <a:chOff x="-24694925" y="3518700"/>
            <a:chExt cx="242625" cy="296175"/>
          </a:xfrm>
        </p:grpSpPr>
        <p:sp>
          <p:nvSpPr>
            <p:cNvPr id="7581" name="Google Shape;7581;p5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2" name="Google Shape;7582;p5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3" name="Google Shape;7583;p5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4" name="Google Shape;7584;p5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85" name="Google Shape;7585;p51"/>
          <p:cNvGrpSpPr/>
          <p:nvPr/>
        </p:nvGrpSpPr>
        <p:grpSpPr>
          <a:xfrm>
            <a:off x="5269315" y="3884014"/>
            <a:ext cx="275237" cy="334915"/>
            <a:chOff x="-24709100" y="3888875"/>
            <a:chExt cx="243400" cy="296175"/>
          </a:xfrm>
        </p:grpSpPr>
        <p:sp>
          <p:nvSpPr>
            <p:cNvPr id="7586" name="Google Shape;7586;p5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7" name="Google Shape;7587;p5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8" name="Google Shape;7588;p5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89" name="Google Shape;7589;p51"/>
          <p:cNvGrpSpPr/>
          <p:nvPr/>
        </p:nvGrpSpPr>
        <p:grpSpPr>
          <a:xfrm>
            <a:off x="7357589" y="3038896"/>
            <a:ext cx="338448" cy="331805"/>
            <a:chOff x="-22863675" y="3131775"/>
            <a:chExt cx="299300" cy="293425"/>
          </a:xfrm>
        </p:grpSpPr>
        <p:sp>
          <p:nvSpPr>
            <p:cNvPr id="7590" name="Google Shape;7590;p5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1" name="Google Shape;7591;p5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2" name="Google Shape;7592;p5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93" name="Google Shape;7593;p51"/>
          <p:cNvGrpSpPr/>
          <p:nvPr/>
        </p:nvGrpSpPr>
        <p:grpSpPr>
          <a:xfrm>
            <a:off x="1458906" y="3037356"/>
            <a:ext cx="294828" cy="334886"/>
            <a:chOff x="-28069875" y="3175300"/>
            <a:chExt cx="260725" cy="296150"/>
          </a:xfrm>
        </p:grpSpPr>
        <p:sp>
          <p:nvSpPr>
            <p:cNvPr id="7594" name="Google Shape;7594;p5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5" name="Google Shape;7595;p5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6" name="Google Shape;7596;p5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7" name="Google Shape;7597;p5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8" name="Google Shape;7598;p5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9" name="Google Shape;7599;p5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0" name="Google Shape;7600;p5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1" name="Google Shape;7601;p5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2" name="Google Shape;7602;p5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603" name="Google Shape;7603;p51"/>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04" name="Google Shape;7604;p51"/>
          <p:cNvGrpSpPr/>
          <p:nvPr/>
        </p:nvGrpSpPr>
        <p:grpSpPr>
          <a:xfrm>
            <a:off x="1498088" y="3884467"/>
            <a:ext cx="216463" cy="334010"/>
            <a:chOff x="-28032075" y="3916450"/>
            <a:chExt cx="191425" cy="295375"/>
          </a:xfrm>
        </p:grpSpPr>
        <p:sp>
          <p:nvSpPr>
            <p:cNvPr id="7605" name="Google Shape;7605;p5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6" name="Google Shape;7606;p5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7" name="Google Shape;7607;p5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08" name="Google Shape;7608;p51"/>
          <p:cNvGrpSpPr/>
          <p:nvPr/>
        </p:nvGrpSpPr>
        <p:grpSpPr>
          <a:xfrm>
            <a:off x="3553468" y="3037342"/>
            <a:ext cx="334915" cy="334915"/>
            <a:chOff x="-26201650" y="3176075"/>
            <a:chExt cx="296175" cy="296175"/>
          </a:xfrm>
        </p:grpSpPr>
        <p:sp>
          <p:nvSpPr>
            <p:cNvPr id="7609" name="Google Shape;7609;p5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0" name="Google Shape;7610;p5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11" name="Google Shape;7611;p51"/>
          <p:cNvGrpSpPr/>
          <p:nvPr/>
        </p:nvGrpSpPr>
        <p:grpSpPr>
          <a:xfrm>
            <a:off x="3553016" y="3450268"/>
            <a:ext cx="335819" cy="334010"/>
            <a:chOff x="-26204800" y="3547050"/>
            <a:chExt cx="296975" cy="295375"/>
          </a:xfrm>
        </p:grpSpPr>
        <p:sp>
          <p:nvSpPr>
            <p:cNvPr id="7612" name="Google Shape;7612;p5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3" name="Google Shape;7613;p5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614" name="Google Shape;7614;p51"/>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15" name="Google Shape;7615;p51"/>
          <p:cNvGrpSpPr/>
          <p:nvPr/>
        </p:nvGrpSpPr>
        <p:grpSpPr>
          <a:xfrm>
            <a:off x="5668240" y="3037342"/>
            <a:ext cx="327791" cy="334915"/>
            <a:chOff x="-24353875" y="3147725"/>
            <a:chExt cx="289875" cy="296175"/>
          </a:xfrm>
        </p:grpSpPr>
        <p:sp>
          <p:nvSpPr>
            <p:cNvPr id="7616" name="Google Shape;7616;p5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7" name="Google Shape;7617;p5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18" name="Google Shape;7618;p51"/>
          <p:cNvGrpSpPr/>
          <p:nvPr/>
        </p:nvGrpSpPr>
        <p:grpSpPr>
          <a:xfrm>
            <a:off x="5675816" y="3450253"/>
            <a:ext cx="312638" cy="334038"/>
            <a:chOff x="-24344425" y="3519475"/>
            <a:chExt cx="276475" cy="295400"/>
          </a:xfrm>
        </p:grpSpPr>
        <p:sp>
          <p:nvSpPr>
            <p:cNvPr id="7619" name="Google Shape;7619;p5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0" name="Google Shape;7620;p5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21" name="Google Shape;7621;p51"/>
          <p:cNvGrpSpPr/>
          <p:nvPr/>
        </p:nvGrpSpPr>
        <p:grpSpPr>
          <a:xfrm>
            <a:off x="5666020" y="3886247"/>
            <a:ext cx="332229" cy="330448"/>
            <a:chOff x="-24353075" y="3891250"/>
            <a:chExt cx="293800" cy="292225"/>
          </a:xfrm>
        </p:grpSpPr>
        <p:sp>
          <p:nvSpPr>
            <p:cNvPr id="7622" name="Google Shape;7622;p5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3" name="Google Shape;7623;p5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24" name="Google Shape;7624;p51"/>
          <p:cNvGrpSpPr/>
          <p:nvPr/>
        </p:nvGrpSpPr>
        <p:grpSpPr>
          <a:xfrm>
            <a:off x="7358918" y="3450465"/>
            <a:ext cx="335791" cy="333614"/>
            <a:chOff x="-22845575" y="3504075"/>
            <a:chExt cx="296950" cy="295025"/>
          </a:xfrm>
        </p:grpSpPr>
        <p:sp>
          <p:nvSpPr>
            <p:cNvPr id="7625" name="Google Shape;7625;p5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6" name="Google Shape;7626;p5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27" name="Google Shape;7627;p51"/>
          <p:cNvGrpSpPr/>
          <p:nvPr/>
        </p:nvGrpSpPr>
        <p:grpSpPr>
          <a:xfrm>
            <a:off x="1887683" y="3037794"/>
            <a:ext cx="284142" cy="334010"/>
            <a:chOff x="-27691025" y="3175300"/>
            <a:chExt cx="251275" cy="295375"/>
          </a:xfrm>
        </p:grpSpPr>
        <p:sp>
          <p:nvSpPr>
            <p:cNvPr id="7628" name="Google Shape;7628;p5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9" name="Google Shape;7629;p5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0" name="Google Shape;7630;p5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1" name="Google Shape;7631;p5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32" name="Google Shape;7632;p51"/>
          <p:cNvGrpSpPr/>
          <p:nvPr/>
        </p:nvGrpSpPr>
        <p:grpSpPr>
          <a:xfrm>
            <a:off x="1861406" y="3509055"/>
            <a:ext cx="336696" cy="216435"/>
            <a:chOff x="-27721750" y="3598250"/>
            <a:chExt cx="297750" cy="191400"/>
          </a:xfrm>
        </p:grpSpPr>
        <p:sp>
          <p:nvSpPr>
            <p:cNvPr id="7633" name="Google Shape;7633;p5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4" name="Google Shape;7634;p5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35" name="Google Shape;7635;p51"/>
          <p:cNvGrpSpPr/>
          <p:nvPr/>
        </p:nvGrpSpPr>
        <p:grpSpPr>
          <a:xfrm>
            <a:off x="1862735" y="3889640"/>
            <a:ext cx="334038" cy="323663"/>
            <a:chOff x="-27719400" y="3925600"/>
            <a:chExt cx="295400" cy="286225"/>
          </a:xfrm>
        </p:grpSpPr>
        <p:sp>
          <p:nvSpPr>
            <p:cNvPr id="7636" name="Google Shape;7636;p5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7" name="Google Shape;7637;p5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38" name="Google Shape;7638;p51"/>
          <p:cNvGrpSpPr/>
          <p:nvPr/>
        </p:nvGrpSpPr>
        <p:grpSpPr>
          <a:xfrm>
            <a:off x="3971200" y="3036904"/>
            <a:ext cx="335791" cy="335791"/>
            <a:chOff x="-25834600" y="3176875"/>
            <a:chExt cx="296950" cy="296950"/>
          </a:xfrm>
        </p:grpSpPr>
        <p:sp>
          <p:nvSpPr>
            <p:cNvPr id="7639" name="Google Shape;7639;p5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0" name="Google Shape;7640;p5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1" name="Google Shape;7641;p5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2" name="Google Shape;7642;p5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3" name="Google Shape;7643;p5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44" name="Google Shape;7644;p51"/>
          <p:cNvGrpSpPr/>
          <p:nvPr/>
        </p:nvGrpSpPr>
        <p:grpSpPr>
          <a:xfrm>
            <a:off x="3971200" y="3460064"/>
            <a:ext cx="335791" cy="314419"/>
            <a:chOff x="-25834600" y="3564375"/>
            <a:chExt cx="296950" cy="278050"/>
          </a:xfrm>
        </p:grpSpPr>
        <p:sp>
          <p:nvSpPr>
            <p:cNvPr id="7645" name="Google Shape;7645;p5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6" name="Google Shape;7646;p5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7" name="Google Shape;7647;p5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8" name="Google Shape;7648;p5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9" name="Google Shape;7649;p5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0" name="Google Shape;7650;p5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1" name="Google Shape;7651;p5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2" name="Google Shape;7652;p5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53" name="Google Shape;7653;p51"/>
          <p:cNvGrpSpPr/>
          <p:nvPr/>
        </p:nvGrpSpPr>
        <p:grpSpPr>
          <a:xfrm>
            <a:off x="3969419" y="3884127"/>
            <a:ext cx="339353" cy="334689"/>
            <a:chOff x="-25834600" y="3915850"/>
            <a:chExt cx="300100" cy="295975"/>
          </a:xfrm>
        </p:grpSpPr>
        <p:sp>
          <p:nvSpPr>
            <p:cNvPr id="7654" name="Google Shape;7654;p5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5" name="Google Shape;7655;p5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6" name="Google Shape;7656;p5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57" name="Google Shape;7657;p51"/>
          <p:cNvGrpSpPr/>
          <p:nvPr/>
        </p:nvGrpSpPr>
        <p:grpSpPr>
          <a:xfrm>
            <a:off x="6145557" y="3038218"/>
            <a:ext cx="217340" cy="333162"/>
            <a:chOff x="-23930925" y="3149300"/>
            <a:chExt cx="192200" cy="294625"/>
          </a:xfrm>
        </p:grpSpPr>
        <p:sp>
          <p:nvSpPr>
            <p:cNvPr id="7658" name="Google Shape;7658;p5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9" name="Google Shape;7659;p5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0" name="Google Shape;7660;p5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1" name="Google Shape;7661;p5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62" name="Google Shape;7662;p51"/>
          <p:cNvGrpSpPr/>
          <p:nvPr/>
        </p:nvGrpSpPr>
        <p:grpSpPr>
          <a:xfrm>
            <a:off x="6104579" y="3450253"/>
            <a:ext cx="299294" cy="334038"/>
            <a:chOff x="-23962425" y="3519475"/>
            <a:chExt cx="264675" cy="295400"/>
          </a:xfrm>
        </p:grpSpPr>
        <p:sp>
          <p:nvSpPr>
            <p:cNvPr id="7663" name="Google Shape;7663;p5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4" name="Google Shape;7664;p5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665" name="Google Shape;7665;p51"/>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66" name="Google Shape;7666;p51"/>
          <p:cNvGrpSpPr/>
          <p:nvPr/>
        </p:nvGrpSpPr>
        <p:grpSpPr>
          <a:xfrm>
            <a:off x="7413239" y="3884466"/>
            <a:ext cx="227149" cy="334010"/>
            <a:chOff x="-22788075" y="3904625"/>
            <a:chExt cx="200875" cy="295375"/>
          </a:xfrm>
        </p:grpSpPr>
        <p:sp>
          <p:nvSpPr>
            <p:cNvPr id="7667" name="Google Shape;7667;p5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8" name="Google Shape;7668;p5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9" name="Google Shape;7669;p5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0" name="Google Shape;7670;p5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71" name="Google Shape;7671;p51"/>
          <p:cNvGrpSpPr/>
          <p:nvPr/>
        </p:nvGrpSpPr>
        <p:grpSpPr>
          <a:xfrm>
            <a:off x="2285731" y="3037356"/>
            <a:ext cx="336696" cy="334886"/>
            <a:chOff x="-27351575" y="3175300"/>
            <a:chExt cx="297750" cy="296150"/>
          </a:xfrm>
        </p:grpSpPr>
        <p:sp>
          <p:nvSpPr>
            <p:cNvPr id="7672" name="Google Shape;7672;p5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3" name="Google Shape;7673;p5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4" name="Google Shape;7674;p5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5" name="Google Shape;7675;p5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76" name="Google Shape;7676;p51"/>
          <p:cNvGrpSpPr/>
          <p:nvPr/>
        </p:nvGrpSpPr>
        <p:grpSpPr>
          <a:xfrm>
            <a:off x="2326270" y="3449702"/>
            <a:ext cx="255617" cy="335141"/>
            <a:chOff x="-27313750" y="3545275"/>
            <a:chExt cx="226050" cy="296375"/>
          </a:xfrm>
        </p:grpSpPr>
        <p:sp>
          <p:nvSpPr>
            <p:cNvPr id="7677" name="Google Shape;7677;p5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8" name="Google Shape;7678;p5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9" name="Google Shape;7679;p5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80" name="Google Shape;7680;p51"/>
          <p:cNvGrpSpPr/>
          <p:nvPr/>
        </p:nvGrpSpPr>
        <p:grpSpPr>
          <a:xfrm>
            <a:off x="2285731" y="3882233"/>
            <a:ext cx="336696" cy="338477"/>
            <a:chOff x="-27351575" y="3915650"/>
            <a:chExt cx="297750" cy="299325"/>
          </a:xfrm>
        </p:grpSpPr>
        <p:sp>
          <p:nvSpPr>
            <p:cNvPr id="7681" name="Google Shape;7681;p5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2" name="Google Shape;7682;p5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83" name="Google Shape;7683;p51"/>
          <p:cNvGrpSpPr/>
          <p:nvPr/>
        </p:nvGrpSpPr>
        <p:grpSpPr>
          <a:xfrm>
            <a:off x="4416366" y="3037243"/>
            <a:ext cx="302857" cy="335113"/>
            <a:chOff x="-25445525" y="3175900"/>
            <a:chExt cx="267825" cy="296350"/>
          </a:xfrm>
        </p:grpSpPr>
        <p:sp>
          <p:nvSpPr>
            <p:cNvPr id="7684" name="Google Shape;7684;p5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5" name="Google Shape;7685;p5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6" name="Google Shape;7686;p5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87" name="Google Shape;7687;p51"/>
          <p:cNvGrpSpPr/>
          <p:nvPr/>
        </p:nvGrpSpPr>
        <p:grpSpPr>
          <a:xfrm>
            <a:off x="4399008" y="3460516"/>
            <a:ext cx="337572" cy="313514"/>
            <a:chOff x="-25465200" y="3565175"/>
            <a:chExt cx="298525" cy="277250"/>
          </a:xfrm>
        </p:grpSpPr>
        <p:sp>
          <p:nvSpPr>
            <p:cNvPr id="7688" name="Google Shape;7688;p5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9" name="Google Shape;7689;p5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90" name="Google Shape;7690;p51"/>
          <p:cNvGrpSpPr/>
          <p:nvPr/>
        </p:nvGrpSpPr>
        <p:grpSpPr>
          <a:xfrm>
            <a:off x="4398570" y="3884749"/>
            <a:ext cx="338448" cy="333445"/>
            <a:chOff x="-25465200" y="3916150"/>
            <a:chExt cx="299300" cy="294875"/>
          </a:xfrm>
        </p:grpSpPr>
        <p:sp>
          <p:nvSpPr>
            <p:cNvPr id="7691" name="Google Shape;7691;p5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2" name="Google Shape;7692;p5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93" name="Google Shape;7693;p51"/>
          <p:cNvGrpSpPr/>
          <p:nvPr/>
        </p:nvGrpSpPr>
        <p:grpSpPr>
          <a:xfrm>
            <a:off x="6512889" y="3037356"/>
            <a:ext cx="334010" cy="334886"/>
            <a:chOff x="-23615075" y="3148525"/>
            <a:chExt cx="295375" cy="296150"/>
          </a:xfrm>
        </p:grpSpPr>
        <p:sp>
          <p:nvSpPr>
            <p:cNvPr id="7694" name="Google Shape;7694;p5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5" name="Google Shape;7695;p5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6" name="Google Shape;7696;p5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7" name="Google Shape;7697;p5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698" name="Google Shape;7698;p51"/>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99" name="Google Shape;7699;p51"/>
          <p:cNvGrpSpPr/>
          <p:nvPr/>
        </p:nvGrpSpPr>
        <p:grpSpPr>
          <a:xfrm>
            <a:off x="6512437" y="3893810"/>
            <a:ext cx="334915" cy="315324"/>
            <a:chOff x="-23615075" y="3906200"/>
            <a:chExt cx="296175" cy="278850"/>
          </a:xfrm>
        </p:grpSpPr>
        <p:sp>
          <p:nvSpPr>
            <p:cNvPr id="7700" name="Google Shape;7700;p5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1" name="Google Shape;7701;p5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2" name="Google Shape;7702;p5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03" name="Google Shape;7703;p51"/>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04" name="Google Shape;7704;p51"/>
          <p:cNvGrpSpPr/>
          <p:nvPr/>
        </p:nvGrpSpPr>
        <p:grpSpPr>
          <a:xfrm>
            <a:off x="2707822" y="3037469"/>
            <a:ext cx="335791" cy="334660"/>
            <a:chOff x="-26980600" y="3175500"/>
            <a:chExt cx="296950" cy="295950"/>
          </a:xfrm>
        </p:grpSpPr>
        <p:sp>
          <p:nvSpPr>
            <p:cNvPr id="7705" name="Google Shape;7705;p5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6" name="Google Shape;7706;p5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7" name="Google Shape;7707;p5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08" name="Google Shape;7708;p51"/>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09" name="Google Shape;7709;p51"/>
          <p:cNvGrpSpPr/>
          <p:nvPr/>
        </p:nvGrpSpPr>
        <p:grpSpPr>
          <a:xfrm>
            <a:off x="2708275" y="3914292"/>
            <a:ext cx="334886" cy="274360"/>
            <a:chOff x="-26981375" y="3951875"/>
            <a:chExt cx="296150" cy="242625"/>
          </a:xfrm>
        </p:grpSpPr>
        <p:sp>
          <p:nvSpPr>
            <p:cNvPr id="7710" name="Google Shape;7710;p5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1" name="Google Shape;7711;p5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2" name="Google Shape;7712;p5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13" name="Google Shape;7713;p51"/>
          <p:cNvGrpSpPr/>
          <p:nvPr/>
        </p:nvGrpSpPr>
        <p:grpSpPr>
          <a:xfrm>
            <a:off x="4817602" y="3036451"/>
            <a:ext cx="334038" cy="336696"/>
            <a:chOff x="-25094250" y="3176075"/>
            <a:chExt cx="295400" cy="297750"/>
          </a:xfrm>
        </p:grpSpPr>
        <p:sp>
          <p:nvSpPr>
            <p:cNvPr id="7714" name="Google Shape;7714;p5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5" name="Google Shape;7715;p5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6" name="Google Shape;7716;p5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17" name="Google Shape;7717;p51"/>
          <p:cNvGrpSpPr/>
          <p:nvPr/>
        </p:nvGrpSpPr>
        <p:grpSpPr>
          <a:xfrm>
            <a:off x="4817602" y="3450268"/>
            <a:ext cx="334038" cy="334010"/>
            <a:chOff x="-25094250" y="3547050"/>
            <a:chExt cx="295400" cy="295375"/>
          </a:xfrm>
        </p:grpSpPr>
        <p:sp>
          <p:nvSpPr>
            <p:cNvPr id="7718" name="Google Shape;7718;p5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9" name="Google Shape;7719;p5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0" name="Google Shape;7720;p5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1" name="Google Shape;7721;p5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2" name="Google Shape;7722;p5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23" name="Google Shape;7723;p51"/>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24" name="Google Shape;7724;p51"/>
          <p:cNvGrpSpPr/>
          <p:nvPr/>
        </p:nvGrpSpPr>
        <p:grpSpPr>
          <a:xfrm>
            <a:off x="6936323" y="3037356"/>
            <a:ext cx="334886" cy="334886"/>
            <a:chOff x="-23245675" y="3148525"/>
            <a:chExt cx="296150" cy="296150"/>
          </a:xfrm>
        </p:grpSpPr>
        <p:sp>
          <p:nvSpPr>
            <p:cNvPr id="7725" name="Google Shape;7725;p5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6" name="Google Shape;7726;p5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7" name="Google Shape;7727;p5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28" name="Google Shape;7728;p51"/>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29" name="Google Shape;7729;p51"/>
          <p:cNvGrpSpPr/>
          <p:nvPr/>
        </p:nvGrpSpPr>
        <p:grpSpPr>
          <a:xfrm>
            <a:off x="6936762" y="3884028"/>
            <a:ext cx="334010" cy="334886"/>
            <a:chOff x="-23244900" y="3888100"/>
            <a:chExt cx="295375" cy="296150"/>
          </a:xfrm>
        </p:grpSpPr>
        <p:sp>
          <p:nvSpPr>
            <p:cNvPr id="7730" name="Google Shape;7730;p5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1" name="Google Shape;7731;p5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2" name="Google Shape;7732;p5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3" name="Google Shape;7733;p5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4" name="Google Shape;7734;p5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5" name="Google Shape;7735;p5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6" name="Google Shape;7736;p5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7" name="Google Shape;7737;p5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8" name="Google Shape;7738;p5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9" name="Google Shape;7739;p5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0" name="Google Shape;7740;p5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41" name="Google Shape;7741;p51"/>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45"/>
        <p:cNvGrpSpPr/>
        <p:nvPr/>
      </p:nvGrpSpPr>
      <p:grpSpPr>
        <a:xfrm>
          <a:off x="0" y="0"/>
          <a:ext cx="0" cy="0"/>
          <a:chOff x="0" y="0"/>
          <a:chExt cx="0" cy="0"/>
        </a:xfrm>
      </p:grpSpPr>
      <p:sp>
        <p:nvSpPr>
          <p:cNvPr id="7746" name="Google Shape;774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dirty="0">
              <a:solidFill>
                <a:srgbClr val="FFFFFF"/>
              </a:solidFill>
              <a:latin typeface="Arial"/>
              <a:ea typeface="Arial"/>
              <a:cs typeface="Arial"/>
              <a:sym typeface="Arial"/>
            </a:endParaRPr>
          </a:p>
        </p:txBody>
      </p:sp>
      <p:sp>
        <p:nvSpPr>
          <p:cNvPr id="7747" name="Google Shape;7747;p52"/>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48" name="Google Shape;7748;p52"/>
          <p:cNvGrpSpPr/>
          <p:nvPr/>
        </p:nvGrpSpPr>
        <p:grpSpPr>
          <a:xfrm>
            <a:off x="1032281" y="2096112"/>
            <a:ext cx="341820" cy="341736"/>
            <a:chOff x="-21298675" y="2414425"/>
            <a:chExt cx="306400" cy="306325"/>
          </a:xfrm>
        </p:grpSpPr>
        <p:sp>
          <p:nvSpPr>
            <p:cNvPr id="7749" name="Google Shape;7749;p52"/>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0" name="Google Shape;7750;p52"/>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1" name="Google Shape;7751;p52"/>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52" name="Google Shape;7752;p52"/>
          <p:cNvGrpSpPr/>
          <p:nvPr/>
        </p:nvGrpSpPr>
        <p:grpSpPr>
          <a:xfrm>
            <a:off x="1031834" y="2520890"/>
            <a:ext cx="342712" cy="319647"/>
            <a:chOff x="-21299475" y="2798025"/>
            <a:chExt cx="307200" cy="286525"/>
          </a:xfrm>
        </p:grpSpPr>
        <p:sp>
          <p:nvSpPr>
            <p:cNvPr id="7753" name="Google Shape;7753;p52"/>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4" name="Google Shape;7754;p52"/>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5" name="Google Shape;7755;p52"/>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6" name="Google Shape;7756;p52"/>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7" name="Google Shape;7757;p52"/>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8" name="Google Shape;7758;p52"/>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9" name="Google Shape;7759;p52"/>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0" name="Google Shape;7760;p52"/>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1" name="Google Shape;7761;p52"/>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2" name="Google Shape;7762;p52"/>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3" name="Google Shape;7763;p52"/>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4" name="Google Shape;7764;p52"/>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65" name="Google Shape;7765;p52"/>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6" name="Google Shape;7766;p52"/>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7" name="Google Shape;7767;p52"/>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68" name="Google Shape;7768;p52"/>
          <p:cNvGrpSpPr/>
          <p:nvPr/>
        </p:nvGrpSpPr>
        <p:grpSpPr>
          <a:xfrm>
            <a:off x="5243755" y="1676827"/>
            <a:ext cx="297029" cy="339198"/>
            <a:chOff x="-17545650" y="2051350"/>
            <a:chExt cx="266250" cy="304050"/>
          </a:xfrm>
        </p:grpSpPr>
        <p:sp>
          <p:nvSpPr>
            <p:cNvPr id="7769" name="Google Shape;7769;p52"/>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0" name="Google Shape;7770;p52"/>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1" name="Google Shape;7771;p52"/>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2" name="Google Shape;7772;p52"/>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73" name="Google Shape;7773;p52"/>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74" name="Google Shape;7774;p52"/>
          <p:cNvGrpSpPr/>
          <p:nvPr/>
        </p:nvGrpSpPr>
        <p:grpSpPr>
          <a:xfrm>
            <a:off x="5222670" y="2521211"/>
            <a:ext cx="339198" cy="319006"/>
            <a:chOff x="-17565350" y="2809825"/>
            <a:chExt cx="304050" cy="285950"/>
          </a:xfrm>
        </p:grpSpPr>
        <p:sp>
          <p:nvSpPr>
            <p:cNvPr id="7775" name="Google Shape;7775;p52"/>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6" name="Google Shape;7776;p52"/>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7" name="Google Shape;7777;p52"/>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8" name="Google Shape;7778;p52"/>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9" name="Google Shape;7779;p52"/>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80" name="Google Shape;7780;p52"/>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1" name="Google Shape;7781;p52"/>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2" name="Google Shape;7782;p52"/>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83" name="Google Shape;7783;p52"/>
          <p:cNvGrpSpPr/>
          <p:nvPr/>
        </p:nvGrpSpPr>
        <p:grpSpPr>
          <a:xfrm>
            <a:off x="1471646" y="2510683"/>
            <a:ext cx="298730" cy="340063"/>
            <a:chOff x="-20904875" y="2788575"/>
            <a:chExt cx="267775" cy="304825"/>
          </a:xfrm>
        </p:grpSpPr>
        <p:sp>
          <p:nvSpPr>
            <p:cNvPr id="7784" name="Google Shape;7784;p52"/>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5" name="Google Shape;7785;p52"/>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86" name="Google Shape;7786;p52"/>
          <p:cNvGrpSpPr/>
          <p:nvPr/>
        </p:nvGrpSpPr>
        <p:grpSpPr>
          <a:xfrm>
            <a:off x="3581724" y="2097812"/>
            <a:ext cx="258373" cy="338334"/>
            <a:chOff x="-19006700" y="2434925"/>
            <a:chExt cx="231600" cy="303275"/>
          </a:xfrm>
        </p:grpSpPr>
        <p:sp>
          <p:nvSpPr>
            <p:cNvPr id="7787" name="Google Shape;7787;p52"/>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8" name="Google Shape;7788;p52"/>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9" name="Google Shape;7789;p52"/>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0" name="Google Shape;7790;p52"/>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91" name="Google Shape;7791;p52"/>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2" name="Google Shape;7792;p52"/>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93" name="Google Shape;7793;p52"/>
          <p:cNvGrpSpPr/>
          <p:nvPr/>
        </p:nvGrpSpPr>
        <p:grpSpPr>
          <a:xfrm>
            <a:off x="5647441" y="2107491"/>
            <a:ext cx="340063" cy="318978"/>
            <a:chOff x="-17190425" y="2435725"/>
            <a:chExt cx="304825" cy="285925"/>
          </a:xfrm>
        </p:grpSpPr>
        <p:sp>
          <p:nvSpPr>
            <p:cNvPr id="7794" name="Google Shape;7794;p52"/>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5" name="Google Shape;7795;p52"/>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6" name="Google Shape;7796;p52"/>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97" name="Google Shape;7797;p52"/>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98" name="Google Shape;7798;p52"/>
          <p:cNvGrpSpPr/>
          <p:nvPr/>
        </p:nvGrpSpPr>
        <p:grpSpPr>
          <a:xfrm>
            <a:off x="7319127" y="2096516"/>
            <a:ext cx="341820" cy="340927"/>
            <a:chOff x="-15719925" y="2416825"/>
            <a:chExt cx="306400" cy="305600"/>
          </a:xfrm>
        </p:grpSpPr>
        <p:sp>
          <p:nvSpPr>
            <p:cNvPr id="7799" name="Google Shape;7799;p52"/>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0" name="Google Shape;7800;p52"/>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1" name="Google Shape;7801;p52"/>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802" name="Google Shape;7802;p52"/>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3" name="Google Shape;7803;p52"/>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804" name="Google Shape;7804;p52"/>
          <p:cNvGrpSpPr/>
          <p:nvPr/>
        </p:nvGrpSpPr>
        <p:grpSpPr>
          <a:xfrm>
            <a:off x="1873533" y="2511115"/>
            <a:ext cx="344442" cy="339198"/>
            <a:chOff x="-20550425" y="2789350"/>
            <a:chExt cx="308750" cy="304050"/>
          </a:xfrm>
        </p:grpSpPr>
        <p:sp>
          <p:nvSpPr>
            <p:cNvPr id="7805" name="Google Shape;7805;p52"/>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6" name="Google Shape;7806;p52"/>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07" name="Google Shape;7807;p52"/>
          <p:cNvGrpSpPr/>
          <p:nvPr/>
        </p:nvGrpSpPr>
        <p:grpSpPr>
          <a:xfrm>
            <a:off x="3965636" y="1676283"/>
            <a:ext cx="340091" cy="340286"/>
            <a:chOff x="-18666450" y="2059825"/>
            <a:chExt cx="304850" cy="305025"/>
          </a:xfrm>
        </p:grpSpPr>
        <p:sp>
          <p:nvSpPr>
            <p:cNvPr id="7808" name="Google Shape;7808;p52"/>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9" name="Google Shape;7809;p52"/>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10" name="Google Shape;7810;p52"/>
          <p:cNvGrpSpPr/>
          <p:nvPr/>
        </p:nvGrpSpPr>
        <p:grpSpPr>
          <a:xfrm>
            <a:off x="3965204" y="2097826"/>
            <a:ext cx="340955" cy="338306"/>
            <a:chOff x="-18668025" y="2435725"/>
            <a:chExt cx="305625" cy="303250"/>
          </a:xfrm>
        </p:grpSpPr>
        <p:sp>
          <p:nvSpPr>
            <p:cNvPr id="7811" name="Google Shape;7811;p52"/>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2" name="Google Shape;7812;p52"/>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13" name="Google Shape;7813;p52"/>
          <p:cNvGrpSpPr/>
          <p:nvPr/>
        </p:nvGrpSpPr>
        <p:grpSpPr>
          <a:xfrm>
            <a:off x="3964771" y="2510682"/>
            <a:ext cx="341820" cy="340063"/>
            <a:chOff x="-18668800" y="2807475"/>
            <a:chExt cx="306400" cy="304825"/>
          </a:xfrm>
        </p:grpSpPr>
        <p:sp>
          <p:nvSpPr>
            <p:cNvPr id="7814" name="Google Shape;7814;p52"/>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5" name="Google Shape;7815;p52"/>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6" name="Google Shape;7816;p52"/>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7" name="Google Shape;7817;p52"/>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8" name="Google Shape;7818;p52"/>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9" name="Google Shape;7819;p52"/>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0" name="Google Shape;7820;p52"/>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1" name="Google Shape;7821;p52"/>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2" name="Google Shape;7822;p52"/>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23" name="Google Shape;7823;p52"/>
          <p:cNvGrpSpPr/>
          <p:nvPr/>
        </p:nvGrpSpPr>
        <p:grpSpPr>
          <a:xfrm>
            <a:off x="6084575" y="1675949"/>
            <a:ext cx="298786" cy="340955"/>
            <a:chOff x="-16798200" y="2050575"/>
            <a:chExt cx="267825" cy="305625"/>
          </a:xfrm>
        </p:grpSpPr>
        <p:sp>
          <p:nvSpPr>
            <p:cNvPr id="7824" name="Google Shape;7824;p52"/>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5" name="Google Shape;7825;p52"/>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6" name="Google Shape;7826;p52"/>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27" name="Google Shape;7827;p52"/>
          <p:cNvGrpSpPr/>
          <p:nvPr/>
        </p:nvGrpSpPr>
        <p:grpSpPr>
          <a:xfrm>
            <a:off x="6063490" y="2511561"/>
            <a:ext cx="340955" cy="338306"/>
            <a:chOff x="-16817100" y="2801175"/>
            <a:chExt cx="305625" cy="303250"/>
          </a:xfrm>
        </p:grpSpPr>
        <p:sp>
          <p:nvSpPr>
            <p:cNvPr id="7828" name="Google Shape;7828;p52"/>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9" name="Google Shape;7829;p52"/>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0" name="Google Shape;7830;p52"/>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1" name="Google Shape;7831;p52"/>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2" name="Google Shape;7832;p52"/>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3" name="Google Shape;7833;p52"/>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4" name="Google Shape;7834;p52"/>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5" name="Google Shape;7835;p52"/>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36" name="Google Shape;7836;p52"/>
          <p:cNvGrpSpPr/>
          <p:nvPr/>
        </p:nvGrpSpPr>
        <p:grpSpPr>
          <a:xfrm>
            <a:off x="7319127" y="2510237"/>
            <a:ext cx="341820" cy="340955"/>
            <a:chOff x="-15717575" y="2786200"/>
            <a:chExt cx="306400" cy="305625"/>
          </a:xfrm>
        </p:grpSpPr>
        <p:sp>
          <p:nvSpPr>
            <p:cNvPr id="7837" name="Google Shape;7837;p52"/>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8" name="Google Shape;7838;p52"/>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9" name="Google Shape;7839;p52"/>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0" name="Google Shape;7840;p52"/>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1" name="Google Shape;7841;p52"/>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2" name="Google Shape;7842;p52"/>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3" name="Google Shape;7843;p52"/>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44" name="Google Shape;7844;p52"/>
          <p:cNvGrpSpPr/>
          <p:nvPr/>
        </p:nvGrpSpPr>
        <p:grpSpPr>
          <a:xfrm>
            <a:off x="2292218" y="1676381"/>
            <a:ext cx="340955" cy="340091"/>
            <a:chOff x="-20173175" y="2038750"/>
            <a:chExt cx="305625" cy="304850"/>
          </a:xfrm>
        </p:grpSpPr>
        <p:sp>
          <p:nvSpPr>
            <p:cNvPr id="7845" name="Google Shape;7845;p52"/>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6" name="Google Shape;7846;p52"/>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847" name="Google Shape;7847;p52"/>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848" name="Google Shape;7848;p52"/>
          <p:cNvGrpSpPr/>
          <p:nvPr/>
        </p:nvGrpSpPr>
        <p:grpSpPr>
          <a:xfrm>
            <a:off x="2293096" y="2510237"/>
            <a:ext cx="339198" cy="340955"/>
            <a:chOff x="-20173175" y="2787775"/>
            <a:chExt cx="304050" cy="305625"/>
          </a:xfrm>
        </p:grpSpPr>
        <p:sp>
          <p:nvSpPr>
            <p:cNvPr id="7849" name="Google Shape;7849;p52"/>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0" name="Google Shape;7850;p52"/>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1" name="Google Shape;7851;p52"/>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2" name="Google Shape;7852;p52"/>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3" name="Google Shape;7853;p52"/>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4" name="Google Shape;7854;p52"/>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5" name="Google Shape;7855;p52"/>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56" name="Google Shape;7856;p52"/>
          <p:cNvGrpSpPr/>
          <p:nvPr/>
        </p:nvGrpSpPr>
        <p:grpSpPr>
          <a:xfrm>
            <a:off x="4392101" y="2097812"/>
            <a:ext cx="340063" cy="338334"/>
            <a:chOff x="-18294675" y="2434925"/>
            <a:chExt cx="304825" cy="303275"/>
          </a:xfrm>
        </p:grpSpPr>
        <p:sp>
          <p:nvSpPr>
            <p:cNvPr id="7857" name="Google Shape;7857;p52"/>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8" name="Google Shape;7858;p52"/>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9" name="Google Shape;7859;p52"/>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60" name="Google Shape;7860;p52"/>
          <p:cNvGrpSpPr/>
          <p:nvPr/>
        </p:nvGrpSpPr>
        <p:grpSpPr>
          <a:xfrm>
            <a:off x="4432513" y="2511546"/>
            <a:ext cx="259238" cy="338334"/>
            <a:chOff x="-18258450" y="2809825"/>
            <a:chExt cx="232375" cy="303275"/>
          </a:xfrm>
        </p:grpSpPr>
        <p:sp>
          <p:nvSpPr>
            <p:cNvPr id="7861" name="Google Shape;7861;p52"/>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2" name="Google Shape;7862;p52"/>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3" name="Google Shape;7863;p52"/>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864" name="Google Shape;7864;p52"/>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865" name="Google Shape;7865;p52"/>
          <p:cNvGrpSpPr/>
          <p:nvPr/>
        </p:nvGrpSpPr>
        <p:grpSpPr>
          <a:xfrm>
            <a:off x="6502814" y="2096934"/>
            <a:ext cx="297893" cy="340091"/>
            <a:chOff x="-16422500" y="2425450"/>
            <a:chExt cx="267025" cy="304850"/>
          </a:xfrm>
        </p:grpSpPr>
        <p:sp>
          <p:nvSpPr>
            <p:cNvPr id="7866" name="Google Shape;7866;p52"/>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7" name="Google Shape;7867;p52"/>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8" name="Google Shape;7868;p52"/>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69" name="Google Shape;7869;p52"/>
          <p:cNvGrpSpPr/>
          <p:nvPr/>
        </p:nvGrpSpPr>
        <p:grpSpPr>
          <a:xfrm>
            <a:off x="6481715" y="2511115"/>
            <a:ext cx="340091" cy="339198"/>
            <a:chOff x="-16442200" y="2801175"/>
            <a:chExt cx="304850" cy="304050"/>
          </a:xfrm>
        </p:grpSpPr>
        <p:sp>
          <p:nvSpPr>
            <p:cNvPr id="7870" name="Google Shape;7870;p52"/>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1" name="Google Shape;7871;p52"/>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2" name="Google Shape;7872;p52"/>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873" name="Google Shape;7873;p52"/>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4" name="Google Shape;7874;p52"/>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875" name="Google Shape;7875;p52"/>
          <p:cNvGrpSpPr/>
          <p:nvPr/>
        </p:nvGrpSpPr>
        <p:grpSpPr>
          <a:xfrm>
            <a:off x="2702117" y="2098371"/>
            <a:ext cx="345362" cy="337218"/>
            <a:chOff x="-19802200" y="2416025"/>
            <a:chExt cx="309575" cy="302275"/>
          </a:xfrm>
        </p:grpSpPr>
        <p:sp>
          <p:nvSpPr>
            <p:cNvPr id="7876" name="Google Shape;7876;p52"/>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7" name="Google Shape;7877;p52"/>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8" name="Google Shape;7878;p52"/>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9" name="Google Shape;7879;p52"/>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0" name="Google Shape;7880;p52"/>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81" name="Google Shape;7881;p52"/>
          <p:cNvGrpSpPr/>
          <p:nvPr/>
        </p:nvGrpSpPr>
        <p:grpSpPr>
          <a:xfrm>
            <a:off x="2704320" y="2511115"/>
            <a:ext cx="340955" cy="339198"/>
            <a:chOff x="-19801400" y="2788575"/>
            <a:chExt cx="305625" cy="304050"/>
          </a:xfrm>
        </p:grpSpPr>
        <p:sp>
          <p:nvSpPr>
            <p:cNvPr id="7882" name="Google Shape;7882;p52"/>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3" name="Google Shape;7883;p52"/>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4" name="Google Shape;7884;p52"/>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5" name="Google Shape;7885;p52"/>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6" name="Google Shape;7886;p52"/>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7" name="Google Shape;7887;p52"/>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88" name="Google Shape;7888;p52"/>
          <p:cNvGrpSpPr/>
          <p:nvPr/>
        </p:nvGrpSpPr>
        <p:grpSpPr>
          <a:xfrm>
            <a:off x="4824919" y="1676827"/>
            <a:ext cx="303164" cy="339198"/>
            <a:chOff x="-17903225" y="2060800"/>
            <a:chExt cx="271750" cy="304050"/>
          </a:xfrm>
        </p:grpSpPr>
        <p:sp>
          <p:nvSpPr>
            <p:cNvPr id="7889" name="Google Shape;7889;p52"/>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0" name="Google Shape;7890;p52"/>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1" name="Google Shape;7891;p52"/>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92" name="Google Shape;7892;p52"/>
          <p:cNvGrpSpPr/>
          <p:nvPr/>
        </p:nvGrpSpPr>
        <p:grpSpPr>
          <a:xfrm>
            <a:off x="4806470" y="2097380"/>
            <a:ext cx="340063" cy="339198"/>
            <a:chOff x="-17918975" y="2435725"/>
            <a:chExt cx="304825" cy="304050"/>
          </a:xfrm>
        </p:grpSpPr>
        <p:sp>
          <p:nvSpPr>
            <p:cNvPr id="7893" name="Google Shape;7893;p52"/>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4" name="Google Shape;7894;p52"/>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95" name="Google Shape;7895;p52"/>
          <p:cNvGrpSpPr/>
          <p:nvPr/>
        </p:nvGrpSpPr>
        <p:grpSpPr>
          <a:xfrm>
            <a:off x="4827109" y="2511993"/>
            <a:ext cx="298786" cy="337441"/>
            <a:chOff x="-17899300" y="2810625"/>
            <a:chExt cx="267825" cy="302475"/>
          </a:xfrm>
        </p:grpSpPr>
        <p:sp>
          <p:nvSpPr>
            <p:cNvPr id="7896" name="Google Shape;7896;p52"/>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7" name="Google Shape;7897;p52"/>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8" name="Google Shape;7898;p52"/>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99" name="Google Shape;7899;p52"/>
          <p:cNvGrpSpPr/>
          <p:nvPr/>
        </p:nvGrpSpPr>
        <p:grpSpPr>
          <a:xfrm>
            <a:off x="6899981" y="1687802"/>
            <a:ext cx="339198" cy="317249"/>
            <a:chOff x="-16066500" y="2060800"/>
            <a:chExt cx="304050" cy="284375"/>
          </a:xfrm>
        </p:grpSpPr>
        <p:sp>
          <p:nvSpPr>
            <p:cNvPr id="7900" name="Google Shape;7900;p52"/>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1" name="Google Shape;7901;p52"/>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2" name="Google Shape;7902;p52"/>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3" name="Google Shape;7903;p52"/>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4" name="Google Shape;7904;p52"/>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905" name="Google Shape;7905;p52"/>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6" name="Google Shape;7906;p52"/>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7" name="Google Shape;7907;p52"/>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8" name="Google Shape;7908;p52"/>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909" name="Google Shape;7909;p52"/>
          <p:cNvGrpSpPr/>
          <p:nvPr/>
        </p:nvGrpSpPr>
        <p:grpSpPr>
          <a:xfrm>
            <a:off x="1032281" y="3453878"/>
            <a:ext cx="341820" cy="339310"/>
            <a:chOff x="-21322300" y="3693325"/>
            <a:chExt cx="306400" cy="304150"/>
          </a:xfrm>
        </p:grpSpPr>
        <p:sp>
          <p:nvSpPr>
            <p:cNvPr id="7910" name="Google Shape;7910;p5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1" name="Google Shape;7911;p5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2" name="Google Shape;7912;p5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3" name="Google Shape;7913;p5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14" name="Google Shape;7914;p52"/>
          <p:cNvGrpSpPr/>
          <p:nvPr/>
        </p:nvGrpSpPr>
        <p:grpSpPr>
          <a:xfrm>
            <a:off x="1031835" y="3881711"/>
            <a:ext cx="342712" cy="318978"/>
            <a:chOff x="-21322300" y="4077125"/>
            <a:chExt cx="307200" cy="285925"/>
          </a:xfrm>
        </p:grpSpPr>
        <p:sp>
          <p:nvSpPr>
            <p:cNvPr id="7915" name="Google Shape;7915;p5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6" name="Google Shape;7916;p5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7" name="Google Shape;7917;p5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8" name="Google Shape;7918;p5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9" name="Google Shape;7919;p5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0" name="Google Shape;7920;p5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1" name="Google Shape;7921;p5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2" name="Google Shape;7922;p5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3" name="Google Shape;7923;p5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4" name="Google Shape;7924;p5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5" name="Google Shape;7925;p5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6" name="Google Shape;7926;p5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27" name="Google Shape;7927;p52"/>
          <p:cNvGrpSpPr/>
          <p:nvPr/>
        </p:nvGrpSpPr>
        <p:grpSpPr>
          <a:xfrm>
            <a:off x="3128343" y="3035374"/>
            <a:ext cx="340955" cy="339868"/>
            <a:chOff x="-19394200" y="3333800"/>
            <a:chExt cx="305625" cy="304650"/>
          </a:xfrm>
        </p:grpSpPr>
        <p:sp>
          <p:nvSpPr>
            <p:cNvPr id="7928" name="Google Shape;7928;p5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9" name="Google Shape;7929;p5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0" name="Google Shape;7930;p5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1" name="Google Shape;7931;p5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2" name="Google Shape;7932;p5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3" name="Google Shape;7933;p5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4" name="Google Shape;7934;p5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5" name="Google Shape;7935;p5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6" name="Google Shape;7936;p5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37" name="Google Shape;7937;p52"/>
          <p:cNvGrpSpPr/>
          <p:nvPr/>
        </p:nvGrpSpPr>
        <p:grpSpPr>
          <a:xfrm>
            <a:off x="3127465" y="3453933"/>
            <a:ext cx="342712" cy="339198"/>
            <a:chOff x="-19396575" y="3708500"/>
            <a:chExt cx="307200" cy="304050"/>
          </a:xfrm>
        </p:grpSpPr>
        <p:sp>
          <p:nvSpPr>
            <p:cNvPr id="7938" name="Google Shape;7938;p5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9" name="Google Shape;7939;p5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0" name="Google Shape;7940;p5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41" name="Google Shape;7941;p52"/>
          <p:cNvGrpSpPr/>
          <p:nvPr/>
        </p:nvGrpSpPr>
        <p:grpSpPr>
          <a:xfrm>
            <a:off x="3123072" y="3871307"/>
            <a:ext cx="351498" cy="339784"/>
            <a:chOff x="-19394200" y="4084200"/>
            <a:chExt cx="315075" cy="304575"/>
          </a:xfrm>
        </p:grpSpPr>
        <p:sp>
          <p:nvSpPr>
            <p:cNvPr id="7942" name="Google Shape;7942;p5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3" name="Google Shape;7943;p5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4" name="Google Shape;7944;p5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5" name="Google Shape;7945;p5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6" name="Google Shape;7946;p5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7" name="Google Shape;7947;p5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48" name="Google Shape;7948;p52"/>
          <p:cNvGrpSpPr/>
          <p:nvPr/>
        </p:nvGrpSpPr>
        <p:grpSpPr>
          <a:xfrm>
            <a:off x="5241119" y="3035277"/>
            <a:ext cx="302300" cy="340063"/>
            <a:chOff x="-17526750" y="3309200"/>
            <a:chExt cx="270975" cy="304825"/>
          </a:xfrm>
        </p:grpSpPr>
        <p:sp>
          <p:nvSpPr>
            <p:cNvPr id="7949" name="Google Shape;7949;p5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0" name="Google Shape;7950;p5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1" name="Google Shape;7951;p5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2" name="Google Shape;7952;p5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3" name="Google Shape;7953;p5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54" name="Google Shape;7954;p52"/>
          <p:cNvGrpSpPr/>
          <p:nvPr/>
        </p:nvGrpSpPr>
        <p:grpSpPr>
          <a:xfrm>
            <a:off x="5223116" y="3454380"/>
            <a:ext cx="338306" cy="338306"/>
            <a:chOff x="-17542500" y="3684100"/>
            <a:chExt cx="303250" cy="303250"/>
          </a:xfrm>
        </p:grpSpPr>
        <p:sp>
          <p:nvSpPr>
            <p:cNvPr id="7955" name="Google Shape;7955;p5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6" name="Google Shape;7956;p5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7" name="Google Shape;7957;p5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8" name="Google Shape;7958;p5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9" name="Google Shape;7959;p5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0" name="Google Shape;7960;p5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1" name="Google Shape;7961;p5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62" name="Google Shape;7962;p52"/>
          <p:cNvGrpSpPr/>
          <p:nvPr/>
        </p:nvGrpSpPr>
        <p:grpSpPr>
          <a:xfrm>
            <a:off x="5222669" y="3882143"/>
            <a:ext cx="339198" cy="318113"/>
            <a:chOff x="-17542500" y="4068450"/>
            <a:chExt cx="304050" cy="285150"/>
          </a:xfrm>
        </p:grpSpPr>
        <p:sp>
          <p:nvSpPr>
            <p:cNvPr id="7963" name="Google Shape;7963;p5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4" name="Google Shape;7964;p5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5" name="Google Shape;7965;p5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6" name="Google Shape;7966;p5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7" name="Google Shape;7967;p5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8" name="Google Shape;7968;p5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69" name="Google Shape;7969;p52"/>
          <p:cNvGrpSpPr/>
          <p:nvPr/>
        </p:nvGrpSpPr>
        <p:grpSpPr>
          <a:xfrm>
            <a:off x="7360417" y="3035709"/>
            <a:ext cx="259238" cy="339198"/>
            <a:chOff x="-15652200" y="3335975"/>
            <a:chExt cx="232375" cy="304050"/>
          </a:xfrm>
        </p:grpSpPr>
        <p:sp>
          <p:nvSpPr>
            <p:cNvPr id="7970" name="Google Shape;7970;p5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1" name="Google Shape;7971;p5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2" name="Google Shape;7972;p5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3" name="Google Shape;7973;p5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4" name="Google Shape;7974;p5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5" name="Google Shape;7975;p5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6" name="Google Shape;7976;p5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7" name="Google Shape;7977;p5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8" name="Google Shape;7978;p5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79" name="Google Shape;7979;p52"/>
          <p:cNvGrpSpPr/>
          <p:nvPr/>
        </p:nvGrpSpPr>
        <p:grpSpPr>
          <a:xfrm>
            <a:off x="1450980" y="3035709"/>
            <a:ext cx="340063" cy="339198"/>
            <a:chOff x="-20946600" y="3317850"/>
            <a:chExt cx="304825" cy="304050"/>
          </a:xfrm>
        </p:grpSpPr>
        <p:sp>
          <p:nvSpPr>
            <p:cNvPr id="7980" name="Google Shape;7980;p5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1" name="Google Shape;7981;p5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2" name="Google Shape;7982;p5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83" name="Google Shape;7983;p52"/>
          <p:cNvGrpSpPr/>
          <p:nvPr/>
        </p:nvGrpSpPr>
        <p:grpSpPr>
          <a:xfrm>
            <a:off x="1451412" y="3454045"/>
            <a:ext cx="339198" cy="338975"/>
            <a:chOff x="-20945825" y="3692175"/>
            <a:chExt cx="304050" cy="303850"/>
          </a:xfrm>
        </p:grpSpPr>
        <p:sp>
          <p:nvSpPr>
            <p:cNvPr id="7984" name="Google Shape;7984;p5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5" name="Google Shape;7985;p5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6" name="Google Shape;7986;p5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7" name="Google Shape;7987;p5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88" name="Google Shape;7988;p52"/>
          <p:cNvGrpSpPr/>
          <p:nvPr/>
        </p:nvGrpSpPr>
        <p:grpSpPr>
          <a:xfrm>
            <a:off x="1470740" y="3872047"/>
            <a:ext cx="300543" cy="338306"/>
            <a:chOff x="-20930075" y="4066100"/>
            <a:chExt cx="269400" cy="303250"/>
          </a:xfrm>
        </p:grpSpPr>
        <p:sp>
          <p:nvSpPr>
            <p:cNvPr id="7989" name="Google Shape;7989;p5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0" name="Google Shape;7990;p5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91" name="Google Shape;7991;p52"/>
          <p:cNvGrpSpPr/>
          <p:nvPr/>
        </p:nvGrpSpPr>
        <p:grpSpPr>
          <a:xfrm>
            <a:off x="3570302" y="3035918"/>
            <a:ext cx="281215" cy="338780"/>
            <a:chOff x="-18994100" y="3334775"/>
            <a:chExt cx="252075" cy="303675"/>
          </a:xfrm>
        </p:grpSpPr>
        <p:sp>
          <p:nvSpPr>
            <p:cNvPr id="7992" name="Google Shape;7992;p5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3" name="Google Shape;7993;p5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4" name="Google Shape;7994;p5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5" name="Google Shape;7995;p5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96" name="Google Shape;7996;p52"/>
          <p:cNvGrpSpPr/>
          <p:nvPr/>
        </p:nvGrpSpPr>
        <p:grpSpPr>
          <a:xfrm>
            <a:off x="3581291" y="3454812"/>
            <a:ext cx="259238" cy="337441"/>
            <a:chOff x="-18983850" y="3710075"/>
            <a:chExt cx="232375" cy="302475"/>
          </a:xfrm>
        </p:grpSpPr>
        <p:sp>
          <p:nvSpPr>
            <p:cNvPr id="7997" name="Google Shape;7997;p5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8" name="Google Shape;7998;p5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9" name="Google Shape;7999;p5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0" name="Google Shape;8000;p5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01" name="Google Shape;8001;p52"/>
          <p:cNvGrpSpPr/>
          <p:nvPr/>
        </p:nvGrpSpPr>
        <p:grpSpPr>
          <a:xfrm>
            <a:off x="3540878" y="3872032"/>
            <a:ext cx="340063" cy="338334"/>
            <a:chOff x="-19020075" y="4084200"/>
            <a:chExt cx="304825" cy="303275"/>
          </a:xfrm>
        </p:grpSpPr>
        <p:sp>
          <p:nvSpPr>
            <p:cNvPr id="8002" name="Google Shape;8002;p5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3" name="Google Shape;8003;p5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4" name="Google Shape;8004;p5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5" name="Google Shape;8005;p5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6" name="Google Shape;8006;p5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7" name="Google Shape;8007;p5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8" name="Google Shape;8008;p5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9" name="Google Shape;8009;p5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0" name="Google Shape;8010;p5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11" name="Google Shape;8011;p52"/>
          <p:cNvGrpSpPr/>
          <p:nvPr/>
        </p:nvGrpSpPr>
        <p:grpSpPr>
          <a:xfrm>
            <a:off x="5667647" y="3035277"/>
            <a:ext cx="299650" cy="340063"/>
            <a:chOff x="-17149475" y="3309200"/>
            <a:chExt cx="268600" cy="304825"/>
          </a:xfrm>
        </p:grpSpPr>
        <p:sp>
          <p:nvSpPr>
            <p:cNvPr id="8012" name="Google Shape;8012;p5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3" name="Google Shape;8013;p5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14" name="Google Shape;8014;p52"/>
          <p:cNvGrpSpPr/>
          <p:nvPr/>
        </p:nvGrpSpPr>
        <p:grpSpPr>
          <a:xfrm>
            <a:off x="5647873" y="3464909"/>
            <a:ext cx="339198" cy="317249"/>
            <a:chOff x="-17168375" y="3692750"/>
            <a:chExt cx="304050" cy="284375"/>
          </a:xfrm>
        </p:grpSpPr>
        <p:sp>
          <p:nvSpPr>
            <p:cNvPr id="8015" name="Google Shape;8015;p5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6" name="Google Shape;8016;p5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7" name="Google Shape;8017;p5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8" name="Google Shape;8018;p5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9" name="Google Shape;8019;p5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0" name="Google Shape;8020;p5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1" name="Google Shape;8021;p5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22" name="Google Shape;8022;p52"/>
          <p:cNvGrpSpPr/>
          <p:nvPr/>
        </p:nvGrpSpPr>
        <p:grpSpPr>
          <a:xfrm>
            <a:off x="5645237" y="3871601"/>
            <a:ext cx="344469" cy="339198"/>
            <a:chOff x="-17170750" y="4058800"/>
            <a:chExt cx="308775" cy="304050"/>
          </a:xfrm>
        </p:grpSpPr>
        <p:sp>
          <p:nvSpPr>
            <p:cNvPr id="8023" name="Google Shape;8023;p5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4" name="Google Shape;8024;p5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5" name="Google Shape;8025;p5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6" name="Google Shape;8026;p5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7" name="Google Shape;8027;p5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8" name="Google Shape;8028;p5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9" name="Google Shape;8029;p5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0" name="Google Shape;8030;p5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1" name="Google Shape;8031;p5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2" name="Google Shape;8032;p5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3" name="Google Shape;8033;p5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4" name="Google Shape;8034;p5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5" name="Google Shape;8035;p5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6" name="Google Shape;8036;p5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7" name="Google Shape;8037;p5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8" name="Google Shape;8038;p5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9" name="Google Shape;8039;p5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40" name="Google Shape;8040;p52"/>
          <p:cNvGrpSpPr/>
          <p:nvPr/>
        </p:nvGrpSpPr>
        <p:grpSpPr>
          <a:xfrm>
            <a:off x="7320004" y="3454812"/>
            <a:ext cx="340063" cy="337441"/>
            <a:chOff x="-15688425" y="3707725"/>
            <a:chExt cx="304825" cy="302475"/>
          </a:xfrm>
        </p:grpSpPr>
        <p:sp>
          <p:nvSpPr>
            <p:cNvPr id="8041" name="Google Shape;8041;p5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2" name="Google Shape;8042;p5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3" name="Google Shape;8043;p5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4" name="Google Shape;8044;p5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5" name="Google Shape;8045;p5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6" name="Google Shape;8046;p5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47" name="Google Shape;8047;p52"/>
          <p:cNvGrpSpPr/>
          <p:nvPr/>
        </p:nvGrpSpPr>
        <p:grpSpPr>
          <a:xfrm>
            <a:off x="1875277" y="3036365"/>
            <a:ext cx="340955" cy="337887"/>
            <a:chOff x="-20572500" y="3319025"/>
            <a:chExt cx="305625" cy="302875"/>
          </a:xfrm>
        </p:grpSpPr>
        <p:sp>
          <p:nvSpPr>
            <p:cNvPr id="8048" name="Google Shape;8048;p5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9" name="Google Shape;8049;p5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50" name="Google Shape;8050;p52"/>
          <p:cNvGrpSpPr/>
          <p:nvPr/>
        </p:nvGrpSpPr>
        <p:grpSpPr>
          <a:xfrm>
            <a:off x="1876155" y="3500608"/>
            <a:ext cx="339198" cy="245850"/>
            <a:chOff x="-20571700" y="3722875"/>
            <a:chExt cx="304050" cy="220375"/>
          </a:xfrm>
        </p:grpSpPr>
        <p:sp>
          <p:nvSpPr>
            <p:cNvPr id="8051" name="Google Shape;8051;p5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2" name="Google Shape;8052;p5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3" name="Google Shape;8053;p5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4" name="Google Shape;8054;p5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5" name="Google Shape;8055;p5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6" name="Google Shape;8056;p5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7" name="Google Shape;8057;p5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58" name="Google Shape;8058;p52"/>
          <p:cNvGrpSpPr/>
          <p:nvPr/>
        </p:nvGrpSpPr>
        <p:grpSpPr>
          <a:xfrm>
            <a:off x="1875723" y="3871168"/>
            <a:ext cx="340063" cy="340063"/>
            <a:chOff x="-20571700" y="4066875"/>
            <a:chExt cx="304825" cy="304825"/>
          </a:xfrm>
        </p:grpSpPr>
        <p:sp>
          <p:nvSpPr>
            <p:cNvPr id="8059" name="Google Shape;8059;p5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0" name="Google Shape;8060;p5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1" name="Google Shape;8061;p5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2" name="Google Shape;8062;p5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3" name="Google Shape;8063;p5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4" name="Google Shape;8064;p5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65" name="Google Shape;8065;p52"/>
          <p:cNvGrpSpPr/>
          <p:nvPr/>
        </p:nvGrpSpPr>
        <p:grpSpPr>
          <a:xfrm>
            <a:off x="3964324" y="3034719"/>
            <a:ext cx="342712" cy="341178"/>
            <a:chOff x="-18645175" y="3334200"/>
            <a:chExt cx="307200" cy="305825"/>
          </a:xfrm>
        </p:grpSpPr>
        <p:sp>
          <p:nvSpPr>
            <p:cNvPr id="8066" name="Google Shape;8066;p5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7" name="Google Shape;8067;p5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8" name="Google Shape;8068;p5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9" name="Google Shape;8069;p5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0" name="Google Shape;8070;p5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71" name="Google Shape;8071;p52"/>
          <p:cNvGrpSpPr/>
          <p:nvPr/>
        </p:nvGrpSpPr>
        <p:grpSpPr>
          <a:xfrm>
            <a:off x="3964771" y="3453487"/>
            <a:ext cx="341820" cy="340091"/>
            <a:chOff x="-18645175" y="3708500"/>
            <a:chExt cx="306400" cy="304850"/>
          </a:xfrm>
        </p:grpSpPr>
        <p:sp>
          <p:nvSpPr>
            <p:cNvPr id="8072" name="Google Shape;8072;p5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3" name="Google Shape;8073;p5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4" name="Google Shape;8074;p5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5" name="Google Shape;8075;p5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6" name="Google Shape;8076;p5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7" name="Google Shape;8077;p5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8" name="Google Shape;8078;p5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79" name="Google Shape;8079;p52"/>
          <p:cNvGrpSpPr/>
          <p:nvPr/>
        </p:nvGrpSpPr>
        <p:grpSpPr>
          <a:xfrm>
            <a:off x="3963014" y="3870680"/>
            <a:ext cx="345334" cy="341039"/>
            <a:chOff x="-18647525" y="4082625"/>
            <a:chExt cx="309550" cy="305700"/>
          </a:xfrm>
        </p:grpSpPr>
        <p:sp>
          <p:nvSpPr>
            <p:cNvPr id="8080" name="Google Shape;8080;p5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1" name="Google Shape;8081;p5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2" name="Google Shape;8082;p5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3" name="Google Shape;8083;p5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84" name="Google Shape;8084;p52"/>
          <p:cNvGrpSpPr/>
          <p:nvPr/>
        </p:nvGrpSpPr>
        <p:grpSpPr>
          <a:xfrm>
            <a:off x="6084588" y="3035724"/>
            <a:ext cx="298758" cy="339170"/>
            <a:chOff x="-16775350" y="3309200"/>
            <a:chExt cx="267800" cy="304025"/>
          </a:xfrm>
        </p:grpSpPr>
        <p:sp>
          <p:nvSpPr>
            <p:cNvPr id="8085" name="Google Shape;8085;p5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6" name="Google Shape;8086;p5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7" name="Google Shape;8087;p5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88" name="Google Shape;8088;p52"/>
          <p:cNvGrpSpPr/>
          <p:nvPr/>
        </p:nvGrpSpPr>
        <p:grpSpPr>
          <a:xfrm>
            <a:off x="6084588" y="3452609"/>
            <a:ext cx="298758" cy="341848"/>
            <a:chOff x="-16775350" y="3683300"/>
            <a:chExt cx="267800" cy="306425"/>
          </a:xfrm>
        </p:grpSpPr>
        <p:sp>
          <p:nvSpPr>
            <p:cNvPr id="8089" name="Google Shape;8089;p5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0" name="Google Shape;8090;p5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1" name="Google Shape;8091;p5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92" name="Google Shape;8092;p52"/>
          <p:cNvGrpSpPr/>
          <p:nvPr/>
        </p:nvGrpSpPr>
        <p:grpSpPr>
          <a:xfrm>
            <a:off x="6063490" y="3871615"/>
            <a:ext cx="340955" cy="339170"/>
            <a:chOff x="-16794250" y="4058225"/>
            <a:chExt cx="305625" cy="304025"/>
          </a:xfrm>
        </p:grpSpPr>
        <p:sp>
          <p:nvSpPr>
            <p:cNvPr id="8093" name="Google Shape;8093;p5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4" name="Google Shape;8094;p5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5" name="Google Shape;8095;p5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6" name="Google Shape;8096;p5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7" name="Google Shape;8097;p5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8" name="Google Shape;8098;p5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9" name="Google Shape;8099;p5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0" name="Google Shape;8100;p5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1" name="Google Shape;8101;p5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102" name="Google Shape;8102;p52"/>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103" name="Google Shape;8103;p52"/>
          <p:cNvGrpSpPr/>
          <p:nvPr/>
        </p:nvGrpSpPr>
        <p:grpSpPr>
          <a:xfrm>
            <a:off x="2290029" y="3035709"/>
            <a:ext cx="345334" cy="339198"/>
            <a:chOff x="-20199150" y="3317850"/>
            <a:chExt cx="309550" cy="304050"/>
          </a:xfrm>
        </p:grpSpPr>
        <p:sp>
          <p:nvSpPr>
            <p:cNvPr id="8104" name="Google Shape;8104;p5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5" name="Google Shape;8105;p5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6" name="Google Shape;8106;p5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7" name="Google Shape;8107;p5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8" name="Google Shape;8108;p5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9" name="Google Shape;8109;p5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0" name="Google Shape;8110;p5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11" name="Google Shape;8111;p52"/>
          <p:cNvGrpSpPr/>
          <p:nvPr/>
        </p:nvGrpSpPr>
        <p:grpSpPr>
          <a:xfrm>
            <a:off x="2291786" y="3453390"/>
            <a:ext cx="341820" cy="340286"/>
            <a:chOff x="-20199150" y="3693150"/>
            <a:chExt cx="306400" cy="305025"/>
          </a:xfrm>
        </p:grpSpPr>
        <p:sp>
          <p:nvSpPr>
            <p:cNvPr id="8112" name="Google Shape;8112;p5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3" name="Google Shape;8113;p5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4" name="Google Shape;8114;p5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5" name="Google Shape;8115;p5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6" name="Google Shape;8116;p5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7" name="Google Shape;8117;p5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18" name="Google Shape;8118;p52"/>
          <p:cNvGrpSpPr/>
          <p:nvPr/>
        </p:nvGrpSpPr>
        <p:grpSpPr>
          <a:xfrm>
            <a:off x="2292218" y="3870722"/>
            <a:ext cx="340955" cy="340955"/>
            <a:chOff x="-20197575" y="4066875"/>
            <a:chExt cx="305625" cy="305625"/>
          </a:xfrm>
        </p:grpSpPr>
        <p:sp>
          <p:nvSpPr>
            <p:cNvPr id="8119" name="Google Shape;8119;p5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0" name="Google Shape;8120;p5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1" name="Google Shape;8121;p5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2" name="Google Shape;8122;p5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3" name="Google Shape;8123;p5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4" name="Google Shape;8124;p5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5" name="Google Shape;8125;p5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6" name="Google Shape;8126;p5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27" name="Google Shape;8127;p52"/>
          <p:cNvGrpSpPr/>
          <p:nvPr/>
        </p:nvGrpSpPr>
        <p:grpSpPr>
          <a:xfrm>
            <a:off x="4392532" y="3034161"/>
            <a:ext cx="339198" cy="342294"/>
            <a:chOff x="-18271050" y="3333200"/>
            <a:chExt cx="304050" cy="306825"/>
          </a:xfrm>
        </p:grpSpPr>
        <p:sp>
          <p:nvSpPr>
            <p:cNvPr id="8128" name="Google Shape;8128;p5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9" name="Google Shape;8129;p5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0" name="Google Shape;8130;p5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1" name="Google Shape;8131;p5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2" name="Google Shape;8132;p5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33" name="Google Shape;8133;p52"/>
          <p:cNvGrpSpPr/>
          <p:nvPr/>
        </p:nvGrpSpPr>
        <p:grpSpPr>
          <a:xfrm>
            <a:off x="4392965" y="3454379"/>
            <a:ext cx="338334" cy="338306"/>
            <a:chOff x="-18270275" y="3710875"/>
            <a:chExt cx="303275" cy="303250"/>
          </a:xfrm>
        </p:grpSpPr>
        <p:sp>
          <p:nvSpPr>
            <p:cNvPr id="8134" name="Google Shape;8134;p5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5" name="Google Shape;8135;p5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6" name="Google Shape;8136;p5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7" name="Google Shape;8137;p5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8" name="Google Shape;8138;p5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9" name="Google Shape;8139;p5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40" name="Google Shape;8140;p52"/>
          <p:cNvGrpSpPr/>
          <p:nvPr/>
        </p:nvGrpSpPr>
        <p:grpSpPr>
          <a:xfrm>
            <a:off x="4433391" y="3872032"/>
            <a:ext cx="257480" cy="338334"/>
            <a:chOff x="-18234025" y="4084200"/>
            <a:chExt cx="230800" cy="303275"/>
          </a:xfrm>
        </p:grpSpPr>
        <p:sp>
          <p:nvSpPr>
            <p:cNvPr id="8141" name="Google Shape;8141;p5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2" name="Google Shape;8142;p5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3" name="Google Shape;8143;p5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44" name="Google Shape;8144;p52"/>
          <p:cNvGrpSpPr/>
          <p:nvPr/>
        </p:nvGrpSpPr>
        <p:grpSpPr>
          <a:xfrm>
            <a:off x="6482160" y="3035277"/>
            <a:ext cx="339198" cy="340063"/>
            <a:chOff x="-16419350" y="3308400"/>
            <a:chExt cx="304050" cy="304825"/>
          </a:xfrm>
        </p:grpSpPr>
        <p:sp>
          <p:nvSpPr>
            <p:cNvPr id="8145" name="Google Shape;8145;p5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6" name="Google Shape;8146;p5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7" name="Google Shape;8147;p5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8" name="Google Shape;8148;p5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9" name="Google Shape;8149;p5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0" name="Google Shape;8150;p5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1" name="Google Shape;8151;p5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52" name="Google Shape;8152;p52"/>
          <p:cNvGrpSpPr/>
          <p:nvPr/>
        </p:nvGrpSpPr>
        <p:grpSpPr>
          <a:xfrm>
            <a:off x="6502381" y="3452596"/>
            <a:ext cx="298758" cy="341876"/>
            <a:chOff x="-16401225" y="3683275"/>
            <a:chExt cx="267800" cy="306450"/>
          </a:xfrm>
        </p:grpSpPr>
        <p:sp>
          <p:nvSpPr>
            <p:cNvPr id="8153" name="Google Shape;8153;p5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4" name="Google Shape;8154;p5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5" name="Google Shape;8155;p5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6" name="Google Shape;8156;p5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7" name="Google Shape;8157;p5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8" name="Google Shape;8158;p5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9" name="Google Shape;8159;p5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60" name="Google Shape;8160;p52"/>
          <p:cNvGrpSpPr/>
          <p:nvPr/>
        </p:nvGrpSpPr>
        <p:grpSpPr>
          <a:xfrm>
            <a:off x="6481728" y="3872033"/>
            <a:ext cx="340063" cy="338334"/>
            <a:chOff x="-16419350" y="4058200"/>
            <a:chExt cx="304825" cy="303275"/>
          </a:xfrm>
        </p:grpSpPr>
        <p:sp>
          <p:nvSpPr>
            <p:cNvPr id="8161" name="Google Shape;8161;p5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2" name="Google Shape;8162;p5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3" name="Google Shape;8163;p5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4" name="Google Shape;8164;p5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5" name="Google Shape;8165;p5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6" name="Google Shape;8166;p5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7" name="Google Shape;8167;p5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68" name="Google Shape;8168;p52"/>
          <p:cNvGrpSpPr/>
          <p:nvPr/>
        </p:nvGrpSpPr>
        <p:grpSpPr>
          <a:xfrm>
            <a:off x="7738242" y="3036364"/>
            <a:ext cx="340091" cy="337887"/>
            <a:chOff x="-15296200" y="3326900"/>
            <a:chExt cx="304850" cy="302875"/>
          </a:xfrm>
        </p:grpSpPr>
        <p:sp>
          <p:nvSpPr>
            <p:cNvPr id="8169" name="Google Shape;8169;p5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0" name="Google Shape;8170;p5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1" name="Google Shape;8171;p5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2" name="Google Shape;8172;p5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3" name="Google Shape;8173;p5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74" name="Google Shape;8174;p52"/>
          <p:cNvGrpSpPr/>
          <p:nvPr/>
        </p:nvGrpSpPr>
        <p:grpSpPr>
          <a:xfrm>
            <a:off x="2691143" y="3048776"/>
            <a:ext cx="367311" cy="313065"/>
            <a:chOff x="-19835275" y="3330250"/>
            <a:chExt cx="329250" cy="280625"/>
          </a:xfrm>
        </p:grpSpPr>
        <p:sp>
          <p:nvSpPr>
            <p:cNvPr id="8175" name="Google Shape;8175;p5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6" name="Google Shape;8176;p5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7" name="Google Shape;8177;p5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78" name="Google Shape;8178;p52"/>
          <p:cNvGrpSpPr/>
          <p:nvPr/>
        </p:nvGrpSpPr>
        <p:grpSpPr>
          <a:xfrm>
            <a:off x="2704753" y="3453850"/>
            <a:ext cx="340091" cy="339366"/>
            <a:chOff x="-19822675" y="3692750"/>
            <a:chExt cx="304850" cy="304200"/>
          </a:xfrm>
        </p:grpSpPr>
        <p:sp>
          <p:nvSpPr>
            <p:cNvPr id="8179" name="Google Shape;8179;p5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0" name="Google Shape;8180;p5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1" name="Google Shape;8181;p5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2" name="Google Shape;8182;p5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3" name="Google Shape;8183;p5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84" name="Google Shape;8184;p52"/>
          <p:cNvGrpSpPr/>
          <p:nvPr/>
        </p:nvGrpSpPr>
        <p:grpSpPr>
          <a:xfrm>
            <a:off x="2705200" y="3871168"/>
            <a:ext cx="339198" cy="340063"/>
            <a:chOff x="-19822675" y="4066875"/>
            <a:chExt cx="304050" cy="304825"/>
          </a:xfrm>
        </p:grpSpPr>
        <p:sp>
          <p:nvSpPr>
            <p:cNvPr id="8185" name="Google Shape;8185;p5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6" name="Google Shape;8186;p5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7" name="Google Shape;8187;p5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8" name="Google Shape;8188;p5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9" name="Google Shape;8189;p5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0" name="Google Shape;8190;p5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91" name="Google Shape;8191;p52"/>
          <p:cNvGrpSpPr/>
          <p:nvPr/>
        </p:nvGrpSpPr>
        <p:grpSpPr>
          <a:xfrm>
            <a:off x="4825783" y="3035709"/>
            <a:ext cx="301435" cy="339198"/>
            <a:chOff x="-17878825" y="3334400"/>
            <a:chExt cx="270200" cy="304050"/>
          </a:xfrm>
        </p:grpSpPr>
        <p:sp>
          <p:nvSpPr>
            <p:cNvPr id="8192" name="Google Shape;8192;p5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3" name="Google Shape;8193;p5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4" name="Google Shape;8194;p5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5" name="Google Shape;8195;p5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6" name="Google Shape;8196;p5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7" name="Google Shape;8197;p5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8" name="Google Shape;8198;p5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99" name="Google Shape;8199;p52"/>
          <p:cNvGrpSpPr/>
          <p:nvPr/>
        </p:nvGrpSpPr>
        <p:grpSpPr>
          <a:xfrm>
            <a:off x="4806023" y="3453055"/>
            <a:ext cx="340955" cy="340955"/>
            <a:chOff x="-17896150" y="3709300"/>
            <a:chExt cx="305625" cy="305625"/>
          </a:xfrm>
        </p:grpSpPr>
        <p:sp>
          <p:nvSpPr>
            <p:cNvPr id="8200" name="Google Shape;8200;p5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1" name="Google Shape;8201;p5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2" name="Google Shape;8202;p5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3" name="Google Shape;8203;p5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04" name="Google Shape;8204;p52"/>
          <p:cNvGrpSpPr/>
          <p:nvPr/>
        </p:nvGrpSpPr>
        <p:grpSpPr>
          <a:xfrm>
            <a:off x="4827108" y="3870721"/>
            <a:ext cx="298786" cy="340955"/>
            <a:chOff x="-17878025" y="4082625"/>
            <a:chExt cx="267825" cy="305625"/>
          </a:xfrm>
        </p:grpSpPr>
        <p:sp>
          <p:nvSpPr>
            <p:cNvPr id="8205" name="Google Shape;8205;p5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6" name="Google Shape;8206;p5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7" name="Google Shape;8207;p5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8" name="Google Shape;8208;p5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9" name="Google Shape;8209;p5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0" name="Google Shape;8210;p5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1" name="Google Shape;8211;p5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12" name="Google Shape;8212;p52"/>
          <p:cNvGrpSpPr/>
          <p:nvPr/>
        </p:nvGrpSpPr>
        <p:grpSpPr>
          <a:xfrm>
            <a:off x="6899534" y="3045374"/>
            <a:ext cx="340091" cy="319870"/>
            <a:chOff x="-16044450" y="3317850"/>
            <a:chExt cx="304850" cy="286725"/>
          </a:xfrm>
        </p:grpSpPr>
        <p:sp>
          <p:nvSpPr>
            <p:cNvPr id="8213" name="Google Shape;8213;p5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4" name="Google Shape;8214;p5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5" name="Google Shape;8215;p5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6" name="Google Shape;8216;p5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217" name="Google Shape;8217;p52"/>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218" name="Google Shape;8218;p52"/>
          <p:cNvGrpSpPr/>
          <p:nvPr/>
        </p:nvGrpSpPr>
        <p:grpSpPr>
          <a:xfrm>
            <a:off x="6928540" y="3871713"/>
            <a:ext cx="282079" cy="338975"/>
            <a:chOff x="-16018450" y="4058400"/>
            <a:chExt cx="252850" cy="303850"/>
          </a:xfrm>
        </p:grpSpPr>
        <p:sp>
          <p:nvSpPr>
            <p:cNvPr id="8219" name="Google Shape;8219;p5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0" name="Google Shape;8220;p5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1" name="Google Shape;8221;p5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2" name="Google Shape;8222;p5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223" name="Google Shape;8223;p52"/>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224" name="Google Shape;8224;p52"/>
          <p:cNvGrpSpPr/>
          <p:nvPr/>
        </p:nvGrpSpPr>
        <p:grpSpPr>
          <a:xfrm>
            <a:off x="6112322" y="2113746"/>
            <a:ext cx="264341" cy="300905"/>
            <a:chOff x="4995050" y="3245650"/>
            <a:chExt cx="236950" cy="269725"/>
          </a:xfrm>
        </p:grpSpPr>
        <p:sp>
          <p:nvSpPr>
            <p:cNvPr id="8225" name="Google Shape;8225;p52"/>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6" name="Google Shape;8226;p52"/>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7" name="Google Shape;8227;p52"/>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228" name="Google Shape;8228;p52"/>
            <p:cNvGrpSpPr/>
            <p:nvPr/>
          </p:nvGrpSpPr>
          <p:grpSpPr>
            <a:xfrm>
              <a:off x="4995050" y="3245650"/>
              <a:ext cx="236950" cy="269725"/>
              <a:chOff x="4995050" y="3245650"/>
              <a:chExt cx="236950" cy="269725"/>
            </a:xfrm>
          </p:grpSpPr>
          <p:sp>
            <p:nvSpPr>
              <p:cNvPr id="8229" name="Google Shape;8229;p52"/>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0" name="Google Shape;8230;p52"/>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8231" name="Google Shape;8231;p52"/>
          <p:cNvGrpSpPr/>
          <p:nvPr/>
        </p:nvGrpSpPr>
        <p:grpSpPr>
          <a:xfrm>
            <a:off x="4389657" y="1677273"/>
            <a:ext cx="347129" cy="345366"/>
            <a:chOff x="4724650" y="2885700"/>
            <a:chExt cx="270750" cy="269375"/>
          </a:xfrm>
        </p:grpSpPr>
        <p:sp>
          <p:nvSpPr>
            <p:cNvPr id="8232" name="Google Shape;8232;p52"/>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3" name="Google Shape;8233;p52"/>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4" name="Google Shape;8234;p52"/>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5" name="Google Shape;8235;p52"/>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6" name="Google Shape;8236;p52"/>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7" name="Google Shape;8237;p52"/>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8" name="Google Shape;8238;p52"/>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39" name="Google Shape;8239;p52"/>
          <p:cNvGrpSpPr/>
          <p:nvPr/>
        </p:nvGrpSpPr>
        <p:grpSpPr>
          <a:xfrm>
            <a:off x="3577077" y="1673302"/>
            <a:ext cx="279462" cy="335722"/>
            <a:chOff x="4459350" y="2882125"/>
            <a:chExt cx="228375" cy="274350"/>
          </a:xfrm>
        </p:grpSpPr>
        <p:sp>
          <p:nvSpPr>
            <p:cNvPr id="8240" name="Google Shape;8240;p52"/>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1" name="Google Shape;8241;p52"/>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2" name="Google Shape;8242;p52"/>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3" name="Google Shape;8243;p52"/>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4" name="Google Shape;8244;p52"/>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245" name="Google Shape;8245;p52"/>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49"/>
        <p:cNvGrpSpPr/>
        <p:nvPr/>
      </p:nvGrpSpPr>
      <p:grpSpPr>
        <a:xfrm>
          <a:off x="0" y="0"/>
          <a:ext cx="0" cy="0"/>
          <a:chOff x="0" y="0"/>
          <a:chExt cx="0" cy="0"/>
        </a:xfrm>
      </p:grpSpPr>
      <p:sp>
        <p:nvSpPr>
          <p:cNvPr id="8250" name="Google Shape;8250;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dirty="0">
              <a:solidFill>
                <a:srgbClr val="FFFFFF"/>
              </a:solidFill>
              <a:latin typeface="Arial"/>
              <a:ea typeface="Arial"/>
              <a:cs typeface="Arial"/>
              <a:sym typeface="Arial"/>
            </a:endParaRPr>
          </a:p>
        </p:txBody>
      </p:sp>
      <p:grpSp>
        <p:nvGrpSpPr>
          <p:cNvPr id="8251" name="Google Shape;8251;p53"/>
          <p:cNvGrpSpPr/>
          <p:nvPr/>
        </p:nvGrpSpPr>
        <p:grpSpPr>
          <a:xfrm>
            <a:off x="1624426" y="1670551"/>
            <a:ext cx="342328" cy="339793"/>
            <a:chOff x="-13966675" y="1639700"/>
            <a:chExt cx="354450" cy="351825"/>
          </a:xfrm>
        </p:grpSpPr>
        <p:sp>
          <p:nvSpPr>
            <p:cNvPr id="8252" name="Google Shape;8252;p53"/>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3" name="Google Shape;8253;p53"/>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4" name="Google Shape;8254;p53"/>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5" name="Google Shape;8255;p53"/>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6" name="Google Shape;8256;p53"/>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257" name="Google Shape;8257;p53"/>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8" name="Google Shape;8258;p53"/>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259" name="Google Shape;8259;p53"/>
          <p:cNvGrpSpPr/>
          <p:nvPr/>
        </p:nvGrpSpPr>
        <p:grpSpPr>
          <a:xfrm>
            <a:off x="3336047" y="1670237"/>
            <a:ext cx="340034" cy="340420"/>
            <a:chOff x="-12199250" y="1662675"/>
            <a:chExt cx="352075" cy="352475"/>
          </a:xfrm>
        </p:grpSpPr>
        <p:sp>
          <p:nvSpPr>
            <p:cNvPr id="8260" name="Google Shape;8260;p53"/>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1" name="Google Shape;8261;p53"/>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2" name="Google Shape;8262;p53"/>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63" name="Google Shape;8263;p53"/>
          <p:cNvGrpSpPr/>
          <p:nvPr/>
        </p:nvGrpSpPr>
        <p:grpSpPr>
          <a:xfrm>
            <a:off x="3334900" y="2077104"/>
            <a:ext cx="342328" cy="342328"/>
            <a:chOff x="-12199250" y="2096250"/>
            <a:chExt cx="354450" cy="354450"/>
          </a:xfrm>
        </p:grpSpPr>
        <p:sp>
          <p:nvSpPr>
            <p:cNvPr id="8264" name="Google Shape;8264;p53"/>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5" name="Google Shape;8265;p53"/>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66" name="Google Shape;8266;p53"/>
          <p:cNvGrpSpPr/>
          <p:nvPr/>
        </p:nvGrpSpPr>
        <p:grpSpPr>
          <a:xfrm>
            <a:off x="3763489" y="2507658"/>
            <a:ext cx="340034" cy="341579"/>
            <a:chOff x="-12199250" y="2530225"/>
            <a:chExt cx="352075" cy="353675"/>
          </a:xfrm>
        </p:grpSpPr>
        <p:sp>
          <p:nvSpPr>
            <p:cNvPr id="8267" name="Google Shape;8267;p53"/>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8" name="Google Shape;8268;p53"/>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9" name="Google Shape;8269;p53"/>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0" name="Google Shape;8270;p53"/>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271" name="Google Shape;8271;p53"/>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272" name="Google Shape;8272;p53"/>
          <p:cNvGrpSpPr/>
          <p:nvPr/>
        </p:nvGrpSpPr>
        <p:grpSpPr>
          <a:xfrm>
            <a:off x="5042451" y="2078613"/>
            <a:ext cx="342328" cy="339310"/>
            <a:chOff x="-10462550" y="2057650"/>
            <a:chExt cx="354450" cy="351325"/>
          </a:xfrm>
        </p:grpSpPr>
        <p:sp>
          <p:nvSpPr>
            <p:cNvPr id="8273" name="Google Shape;8273;p53"/>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4" name="Google Shape;8274;p53"/>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275" name="Google Shape;8275;p53"/>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276" name="Google Shape;8276;p53"/>
          <p:cNvGrpSpPr/>
          <p:nvPr/>
        </p:nvGrpSpPr>
        <p:grpSpPr>
          <a:xfrm>
            <a:off x="6735937" y="1670176"/>
            <a:ext cx="375044" cy="340541"/>
            <a:chOff x="-8692750" y="1622100"/>
            <a:chExt cx="388325" cy="352600"/>
          </a:xfrm>
        </p:grpSpPr>
        <p:sp>
          <p:nvSpPr>
            <p:cNvPr id="8277" name="Google Shape;8277;p53"/>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8" name="Google Shape;8278;p53"/>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79" name="Google Shape;8279;p53"/>
          <p:cNvGrpSpPr/>
          <p:nvPr/>
        </p:nvGrpSpPr>
        <p:grpSpPr>
          <a:xfrm>
            <a:off x="2049214" y="1669657"/>
            <a:ext cx="341555" cy="341579"/>
            <a:chOff x="-13529550" y="1639425"/>
            <a:chExt cx="353650" cy="353675"/>
          </a:xfrm>
        </p:grpSpPr>
        <p:sp>
          <p:nvSpPr>
            <p:cNvPr id="8280" name="Google Shape;8280;p53"/>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1" name="Google Shape;8281;p53"/>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2" name="Google Shape;8282;p53"/>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3" name="Google Shape;8283;p53"/>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4" name="Google Shape;8284;p53"/>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5" name="Google Shape;8285;p53"/>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6" name="Google Shape;8286;p53"/>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7" name="Google Shape;8287;p53"/>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88" name="Google Shape;8288;p53"/>
          <p:cNvGrpSpPr/>
          <p:nvPr/>
        </p:nvGrpSpPr>
        <p:grpSpPr>
          <a:xfrm>
            <a:off x="2048067" y="2078239"/>
            <a:ext cx="343849" cy="340058"/>
            <a:chOff x="-13531925" y="2075775"/>
            <a:chExt cx="356025" cy="352100"/>
          </a:xfrm>
        </p:grpSpPr>
        <p:sp>
          <p:nvSpPr>
            <p:cNvPr id="8289" name="Google Shape;8289;p53"/>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0" name="Google Shape;8290;p53"/>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91" name="Google Shape;8291;p53"/>
          <p:cNvGrpSpPr/>
          <p:nvPr/>
        </p:nvGrpSpPr>
        <p:grpSpPr>
          <a:xfrm>
            <a:off x="2477030" y="2508044"/>
            <a:ext cx="340807" cy="340807"/>
            <a:chOff x="-13528775" y="2507400"/>
            <a:chExt cx="352875" cy="352875"/>
          </a:xfrm>
        </p:grpSpPr>
        <p:sp>
          <p:nvSpPr>
            <p:cNvPr id="8292" name="Google Shape;8292;p53"/>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3" name="Google Shape;8293;p53"/>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4" name="Google Shape;8294;p53"/>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295" name="Google Shape;8295;p53"/>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6" name="Google Shape;8296;p53"/>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297" name="Google Shape;8297;p53"/>
          <p:cNvGrpSpPr/>
          <p:nvPr/>
        </p:nvGrpSpPr>
        <p:grpSpPr>
          <a:xfrm>
            <a:off x="4203464" y="2507658"/>
            <a:ext cx="308090" cy="341579"/>
            <a:chOff x="-11747150" y="2530225"/>
            <a:chExt cx="319000" cy="353675"/>
          </a:xfrm>
        </p:grpSpPr>
        <p:sp>
          <p:nvSpPr>
            <p:cNvPr id="8298" name="Google Shape;8298;p53"/>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9" name="Google Shape;8299;p53"/>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00" name="Google Shape;8300;p53"/>
          <p:cNvGrpSpPr/>
          <p:nvPr/>
        </p:nvGrpSpPr>
        <p:grpSpPr>
          <a:xfrm>
            <a:off x="5472870" y="1670044"/>
            <a:ext cx="340807" cy="340807"/>
            <a:chOff x="-10027775" y="1622900"/>
            <a:chExt cx="352875" cy="352875"/>
          </a:xfrm>
        </p:grpSpPr>
        <p:sp>
          <p:nvSpPr>
            <p:cNvPr id="8301" name="Google Shape;8301;p53"/>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2" name="Google Shape;8302;p53"/>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3" name="Google Shape;8303;p53"/>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4" name="Google Shape;8304;p53"/>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5" name="Google Shape;8305;p53"/>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6" name="Google Shape;8306;p53"/>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07" name="Google Shape;8307;p53"/>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08" name="Google Shape;8308;p53"/>
          <p:cNvGrpSpPr/>
          <p:nvPr/>
        </p:nvGrpSpPr>
        <p:grpSpPr>
          <a:xfrm>
            <a:off x="5909439" y="2507283"/>
            <a:ext cx="322553" cy="342328"/>
            <a:chOff x="-10019125" y="2490075"/>
            <a:chExt cx="333975" cy="354450"/>
          </a:xfrm>
        </p:grpSpPr>
        <p:sp>
          <p:nvSpPr>
            <p:cNvPr id="8309" name="Google Shape;8309;p53"/>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0" name="Google Shape;8310;p53"/>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1" name="Google Shape;8311;p53"/>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2" name="Google Shape;8312;p53"/>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13" name="Google Shape;8313;p53"/>
          <p:cNvGrpSpPr/>
          <p:nvPr/>
        </p:nvGrpSpPr>
        <p:grpSpPr>
          <a:xfrm>
            <a:off x="6747346" y="2076718"/>
            <a:ext cx="352227" cy="343100"/>
            <a:chOff x="-8684100" y="2032450"/>
            <a:chExt cx="364700" cy="355250"/>
          </a:xfrm>
        </p:grpSpPr>
        <p:sp>
          <p:nvSpPr>
            <p:cNvPr id="8314" name="Google Shape;8314;p53"/>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5" name="Google Shape;8315;p53"/>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6" name="Google Shape;8316;p53"/>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17" name="Google Shape;8317;p53"/>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18" name="Google Shape;8318;p53"/>
          <p:cNvGrpSpPr/>
          <p:nvPr/>
        </p:nvGrpSpPr>
        <p:grpSpPr>
          <a:xfrm>
            <a:off x="2479634" y="2077406"/>
            <a:ext cx="343849" cy="341724"/>
            <a:chOff x="-13095575" y="2073400"/>
            <a:chExt cx="356025" cy="353825"/>
          </a:xfrm>
        </p:grpSpPr>
        <p:sp>
          <p:nvSpPr>
            <p:cNvPr id="8319" name="Google Shape;8319;p53"/>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0" name="Google Shape;8320;p53"/>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1" name="Google Shape;8321;p53"/>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2" name="Google Shape;8322;p53"/>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3" name="Google Shape;8323;p53"/>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4" name="Google Shape;8324;p53"/>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5" name="Google Shape;8325;p53"/>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6" name="Google Shape;8326;p53"/>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27" name="Google Shape;8327;p53"/>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28" name="Google Shape;8328;p53"/>
          <p:cNvGrpSpPr/>
          <p:nvPr/>
        </p:nvGrpSpPr>
        <p:grpSpPr>
          <a:xfrm>
            <a:off x="4189710" y="1669235"/>
            <a:ext cx="343100" cy="342424"/>
            <a:chOff x="-11332875" y="1660700"/>
            <a:chExt cx="355250" cy="354550"/>
          </a:xfrm>
        </p:grpSpPr>
        <p:sp>
          <p:nvSpPr>
            <p:cNvPr id="8329" name="Google Shape;8329;p53"/>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0" name="Google Shape;8330;p53"/>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1" name="Google Shape;8331;p53"/>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2" name="Google Shape;8332;p53"/>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33" name="Google Shape;8333;p53"/>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4" name="Google Shape;8334;p53"/>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35" name="Google Shape;8335;p53"/>
          <p:cNvGrpSpPr/>
          <p:nvPr/>
        </p:nvGrpSpPr>
        <p:grpSpPr>
          <a:xfrm>
            <a:off x="5916673" y="1668522"/>
            <a:ext cx="299736" cy="343849"/>
            <a:chOff x="-9570950" y="1622100"/>
            <a:chExt cx="310350" cy="356025"/>
          </a:xfrm>
        </p:grpSpPr>
        <p:sp>
          <p:nvSpPr>
            <p:cNvPr id="8336" name="Google Shape;8336;p53"/>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7" name="Google Shape;8337;p53"/>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38" name="Google Shape;8338;p53"/>
          <p:cNvGrpSpPr/>
          <p:nvPr/>
        </p:nvGrpSpPr>
        <p:grpSpPr>
          <a:xfrm>
            <a:off x="5895377" y="2077478"/>
            <a:ext cx="342328" cy="341579"/>
            <a:chOff x="-9594575" y="2056875"/>
            <a:chExt cx="354450" cy="353675"/>
          </a:xfrm>
        </p:grpSpPr>
        <p:sp>
          <p:nvSpPr>
            <p:cNvPr id="8339" name="Google Shape;8339;p53"/>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0" name="Google Shape;8340;p53"/>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1" name="Google Shape;8341;p53"/>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42" name="Google Shape;8342;p53"/>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43" name="Google Shape;8343;p53"/>
          <p:cNvGrpSpPr/>
          <p:nvPr/>
        </p:nvGrpSpPr>
        <p:grpSpPr>
          <a:xfrm>
            <a:off x="2902515" y="1670043"/>
            <a:ext cx="342328" cy="340807"/>
            <a:chOff x="-12661600" y="1640225"/>
            <a:chExt cx="354450" cy="352875"/>
          </a:xfrm>
        </p:grpSpPr>
        <p:sp>
          <p:nvSpPr>
            <p:cNvPr id="8344" name="Google Shape;8344;p53"/>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5" name="Google Shape;8345;p53"/>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6" name="Google Shape;8346;p53"/>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47" name="Google Shape;8347;p53"/>
          <p:cNvGrpSpPr/>
          <p:nvPr/>
        </p:nvGrpSpPr>
        <p:grpSpPr>
          <a:xfrm>
            <a:off x="2902889" y="2098581"/>
            <a:ext cx="341579" cy="299374"/>
            <a:chOff x="-12660025" y="2096250"/>
            <a:chExt cx="353675" cy="309975"/>
          </a:xfrm>
        </p:grpSpPr>
        <p:sp>
          <p:nvSpPr>
            <p:cNvPr id="8348" name="Google Shape;8348;p53"/>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9" name="Google Shape;8349;p53"/>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0" name="Google Shape;8350;p53"/>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1" name="Google Shape;8351;p53"/>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2" name="Google Shape;8352;p53"/>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3" name="Google Shape;8353;p53"/>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54" name="Google Shape;8354;p53"/>
          <p:cNvGrpSpPr/>
          <p:nvPr/>
        </p:nvGrpSpPr>
        <p:grpSpPr>
          <a:xfrm>
            <a:off x="3328809" y="2507477"/>
            <a:ext cx="344622" cy="341941"/>
            <a:chOff x="-12663175" y="2506800"/>
            <a:chExt cx="356825" cy="354050"/>
          </a:xfrm>
        </p:grpSpPr>
        <p:sp>
          <p:nvSpPr>
            <p:cNvPr id="8355" name="Google Shape;8355;p53"/>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6" name="Google Shape;8356;p53"/>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7" name="Google Shape;8357;p53"/>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8" name="Google Shape;8358;p53"/>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59" name="Google Shape;8359;p53"/>
          <p:cNvGrpSpPr/>
          <p:nvPr/>
        </p:nvGrpSpPr>
        <p:grpSpPr>
          <a:xfrm>
            <a:off x="4612603" y="1669657"/>
            <a:ext cx="340807" cy="341579"/>
            <a:chOff x="-10896525" y="1663050"/>
            <a:chExt cx="352875" cy="353675"/>
          </a:xfrm>
        </p:grpSpPr>
        <p:sp>
          <p:nvSpPr>
            <p:cNvPr id="8360" name="Google Shape;8360;p53"/>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1" name="Google Shape;8361;p53"/>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62" name="Google Shape;8362;p53"/>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63" name="Google Shape;8363;p53"/>
          <p:cNvGrpSpPr/>
          <p:nvPr/>
        </p:nvGrpSpPr>
        <p:grpSpPr>
          <a:xfrm>
            <a:off x="5039658" y="2518692"/>
            <a:ext cx="341579" cy="319511"/>
            <a:chOff x="-10898100" y="2542050"/>
            <a:chExt cx="353675" cy="330825"/>
          </a:xfrm>
        </p:grpSpPr>
        <p:sp>
          <p:nvSpPr>
            <p:cNvPr id="8364" name="Google Shape;8364;p53"/>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5" name="Google Shape;8365;p53"/>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6" name="Google Shape;8366;p53"/>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7" name="Google Shape;8367;p53"/>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8" name="Google Shape;8368;p53"/>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9" name="Google Shape;8369;p53"/>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70" name="Google Shape;8370;p53"/>
          <p:cNvGrpSpPr/>
          <p:nvPr/>
        </p:nvGrpSpPr>
        <p:grpSpPr>
          <a:xfrm>
            <a:off x="6322049" y="1670732"/>
            <a:ext cx="340058" cy="339430"/>
            <a:chOff x="-9157450" y="1622750"/>
            <a:chExt cx="352100" cy="351450"/>
          </a:xfrm>
        </p:grpSpPr>
        <p:sp>
          <p:nvSpPr>
            <p:cNvPr id="8371" name="Google Shape;8371;p53"/>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2" name="Google Shape;8372;p53"/>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73" name="Google Shape;8373;p53"/>
          <p:cNvGrpSpPr/>
          <p:nvPr/>
        </p:nvGrpSpPr>
        <p:grpSpPr>
          <a:xfrm>
            <a:off x="6360089" y="2078999"/>
            <a:ext cx="263977" cy="338537"/>
            <a:chOff x="-9119650" y="2056875"/>
            <a:chExt cx="273325" cy="350525"/>
          </a:xfrm>
        </p:grpSpPr>
        <p:sp>
          <p:nvSpPr>
            <p:cNvPr id="8374" name="Google Shape;8374;p53"/>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5" name="Google Shape;8375;p53"/>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76" name="Google Shape;8376;p53"/>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7" name="Google Shape;8377;p53"/>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78" name="Google Shape;8378;p53"/>
          <p:cNvGrpSpPr/>
          <p:nvPr/>
        </p:nvGrpSpPr>
        <p:grpSpPr>
          <a:xfrm>
            <a:off x="1624800" y="3048000"/>
            <a:ext cx="341579" cy="340348"/>
            <a:chOff x="-13947000" y="3212800"/>
            <a:chExt cx="353675" cy="352400"/>
          </a:xfrm>
        </p:grpSpPr>
        <p:sp>
          <p:nvSpPr>
            <p:cNvPr id="8379" name="Google Shape;8379;p5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0" name="Google Shape;8380;p5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81" name="Google Shape;8381;p53"/>
          <p:cNvGrpSpPr/>
          <p:nvPr/>
        </p:nvGrpSpPr>
        <p:grpSpPr>
          <a:xfrm>
            <a:off x="1624812" y="3470706"/>
            <a:ext cx="341555" cy="340058"/>
            <a:chOff x="-13946200" y="3647075"/>
            <a:chExt cx="353650" cy="352100"/>
          </a:xfrm>
        </p:grpSpPr>
        <p:sp>
          <p:nvSpPr>
            <p:cNvPr id="8382" name="Google Shape;8382;p5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3" name="Google Shape;8383;p5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4" name="Google Shape;8384;p5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5" name="Google Shape;8385;p5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6" name="Google Shape;8386;p5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7" name="Google Shape;8387;p5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88" name="Google Shape;8388;p53"/>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89" name="Google Shape;8389;p53"/>
          <p:cNvGrpSpPr/>
          <p:nvPr/>
        </p:nvGrpSpPr>
        <p:grpSpPr>
          <a:xfrm>
            <a:off x="3334900" y="3048338"/>
            <a:ext cx="342328" cy="339672"/>
            <a:chOff x="-12163025" y="3214275"/>
            <a:chExt cx="354450" cy="351700"/>
          </a:xfrm>
        </p:grpSpPr>
        <p:sp>
          <p:nvSpPr>
            <p:cNvPr id="8390" name="Google Shape;8390;p5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1" name="Google Shape;8391;p5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2" name="Google Shape;8392;p5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93" name="Google Shape;8393;p53"/>
          <p:cNvGrpSpPr/>
          <p:nvPr/>
        </p:nvGrpSpPr>
        <p:grpSpPr>
          <a:xfrm>
            <a:off x="3335649" y="3469958"/>
            <a:ext cx="340831" cy="341555"/>
            <a:chOff x="-12160675" y="3647875"/>
            <a:chExt cx="352900" cy="353650"/>
          </a:xfrm>
        </p:grpSpPr>
        <p:sp>
          <p:nvSpPr>
            <p:cNvPr id="8394" name="Google Shape;8394;p5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5" name="Google Shape;8395;p5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6" name="Google Shape;8396;p5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7" name="Google Shape;8397;p5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8" name="Google Shape;8398;p5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9" name="Google Shape;8399;p5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0" name="Google Shape;8400;p5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01" name="Google Shape;8401;p53"/>
          <p:cNvGrpSpPr/>
          <p:nvPr/>
        </p:nvGrpSpPr>
        <p:grpSpPr>
          <a:xfrm>
            <a:off x="3769149" y="3889187"/>
            <a:ext cx="340058" cy="341555"/>
            <a:chOff x="-12160675" y="4081850"/>
            <a:chExt cx="352100" cy="353650"/>
          </a:xfrm>
        </p:grpSpPr>
        <p:sp>
          <p:nvSpPr>
            <p:cNvPr id="8402" name="Google Shape;8402;p5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3" name="Google Shape;8403;p5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4" name="Google Shape;8404;p5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5" name="Google Shape;8405;p5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6" name="Google Shape;8406;p5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7" name="Google Shape;8407;p5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08" name="Google Shape;8408;p53"/>
          <p:cNvGrpSpPr/>
          <p:nvPr/>
        </p:nvGrpSpPr>
        <p:grpSpPr>
          <a:xfrm>
            <a:off x="5043212" y="3047674"/>
            <a:ext cx="340807" cy="341000"/>
            <a:chOff x="-10391650" y="3180600"/>
            <a:chExt cx="352875" cy="353075"/>
          </a:xfrm>
        </p:grpSpPr>
        <p:sp>
          <p:nvSpPr>
            <p:cNvPr id="8409" name="Google Shape;8409;p5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0" name="Google Shape;8410;p5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1" name="Google Shape;8411;p5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2" name="Google Shape;8412;p5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3" name="Google Shape;8413;p5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4" name="Google Shape;8414;p5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15" name="Google Shape;8415;p53"/>
          <p:cNvGrpSpPr/>
          <p:nvPr/>
        </p:nvGrpSpPr>
        <p:grpSpPr>
          <a:xfrm>
            <a:off x="5043586" y="3471081"/>
            <a:ext cx="340058" cy="339310"/>
            <a:chOff x="-10390875" y="3616350"/>
            <a:chExt cx="352100" cy="351325"/>
          </a:xfrm>
        </p:grpSpPr>
        <p:sp>
          <p:nvSpPr>
            <p:cNvPr id="8416" name="Google Shape;8416;p5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7" name="Google Shape;8417;p5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8" name="Google Shape;8418;p5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19" name="Google Shape;8419;p53"/>
          <p:cNvGrpSpPr/>
          <p:nvPr/>
        </p:nvGrpSpPr>
        <p:grpSpPr>
          <a:xfrm>
            <a:off x="5496860" y="3889936"/>
            <a:ext cx="299736" cy="340058"/>
            <a:chOff x="-10370400" y="4049550"/>
            <a:chExt cx="310350" cy="352100"/>
          </a:xfrm>
        </p:grpSpPr>
        <p:sp>
          <p:nvSpPr>
            <p:cNvPr id="8420" name="Google Shape;8420;p5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1" name="Google Shape;8421;p5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2" name="Google Shape;8422;p5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3" name="Google Shape;8423;p5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4" name="Google Shape;8424;p5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25" name="Google Shape;8425;p53"/>
          <p:cNvGrpSpPr/>
          <p:nvPr/>
        </p:nvGrpSpPr>
        <p:grpSpPr>
          <a:xfrm>
            <a:off x="6741635" y="3048060"/>
            <a:ext cx="363648" cy="340227"/>
            <a:chOff x="-8674650" y="3210975"/>
            <a:chExt cx="376525" cy="352275"/>
          </a:xfrm>
        </p:grpSpPr>
        <p:sp>
          <p:nvSpPr>
            <p:cNvPr id="8426" name="Google Shape;8426;p5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7" name="Google Shape;8427;p5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8" name="Google Shape;8428;p5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9" name="Google Shape;8429;p5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0" name="Google Shape;8430;p5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1" name="Google Shape;8431;p5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32" name="Google Shape;8432;p53"/>
          <p:cNvGrpSpPr/>
          <p:nvPr/>
        </p:nvGrpSpPr>
        <p:grpSpPr>
          <a:xfrm>
            <a:off x="2049202" y="3047384"/>
            <a:ext cx="341579" cy="341579"/>
            <a:chOff x="-13512225" y="3211525"/>
            <a:chExt cx="353675" cy="353675"/>
          </a:xfrm>
        </p:grpSpPr>
        <p:sp>
          <p:nvSpPr>
            <p:cNvPr id="8433" name="Google Shape;8433;p5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4" name="Google Shape;8434;p5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5" name="Google Shape;8435;p5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6" name="Google Shape;8436;p5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7" name="Google Shape;8437;p5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38" name="Google Shape;8438;p53"/>
          <p:cNvGrpSpPr/>
          <p:nvPr/>
        </p:nvGrpSpPr>
        <p:grpSpPr>
          <a:xfrm>
            <a:off x="2049202" y="3470706"/>
            <a:ext cx="341579" cy="340058"/>
            <a:chOff x="-13512225" y="3647075"/>
            <a:chExt cx="353675" cy="352100"/>
          </a:xfrm>
        </p:grpSpPr>
        <p:sp>
          <p:nvSpPr>
            <p:cNvPr id="8439" name="Google Shape;8439;p5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0" name="Google Shape;8440;p5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1" name="Google Shape;8441;p5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2" name="Google Shape;8442;p5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3" name="Google Shape;8443;p5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4" name="Google Shape;8444;p5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5" name="Google Shape;8445;p5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6" name="Google Shape;8446;p5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7" name="Google Shape;8447;p5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8" name="Google Shape;8448;p5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49" name="Google Shape;8449;p53"/>
          <p:cNvGrpSpPr/>
          <p:nvPr/>
        </p:nvGrpSpPr>
        <p:grpSpPr>
          <a:xfrm>
            <a:off x="2482315" y="3889562"/>
            <a:ext cx="341579" cy="340807"/>
            <a:chOff x="-13512225" y="4080275"/>
            <a:chExt cx="353675" cy="352875"/>
          </a:xfrm>
        </p:grpSpPr>
        <p:sp>
          <p:nvSpPr>
            <p:cNvPr id="8450" name="Google Shape;8450;p5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1" name="Google Shape;8451;p5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2" name="Google Shape;8452;p5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3" name="Google Shape;8453;p5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4" name="Google Shape;8454;p5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5" name="Google Shape;8455;p5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6" name="Google Shape;8456;p5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7" name="Google Shape;8457;p5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8" name="Google Shape;8458;p5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9" name="Google Shape;8459;p5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0" name="Google Shape;8460;p5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61" name="Google Shape;8461;p53"/>
          <p:cNvGrpSpPr/>
          <p:nvPr/>
        </p:nvGrpSpPr>
        <p:grpSpPr>
          <a:xfrm>
            <a:off x="3759290" y="3078966"/>
            <a:ext cx="341555" cy="278416"/>
            <a:chOff x="-11728250" y="3245400"/>
            <a:chExt cx="353650" cy="288275"/>
          </a:xfrm>
        </p:grpSpPr>
        <p:sp>
          <p:nvSpPr>
            <p:cNvPr id="8462" name="Google Shape;8462;p5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3" name="Google Shape;8463;p5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4" name="Google Shape;8464;p5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5" name="Google Shape;8465;p5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6" name="Google Shape;8466;p5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467" name="Google Shape;8467;p53"/>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468" name="Google Shape;8468;p53"/>
          <p:cNvGrpSpPr/>
          <p:nvPr/>
        </p:nvGrpSpPr>
        <p:grpSpPr>
          <a:xfrm>
            <a:off x="3758144" y="3469282"/>
            <a:ext cx="343849" cy="342907"/>
            <a:chOff x="-11729050" y="3646475"/>
            <a:chExt cx="356025" cy="355050"/>
          </a:xfrm>
        </p:grpSpPr>
        <p:sp>
          <p:nvSpPr>
            <p:cNvPr id="8469" name="Google Shape;8469;p53"/>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0" name="Google Shape;8470;p53"/>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1" name="Google Shape;8471;p53"/>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2" name="Google Shape;8472;p53"/>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3" name="Google Shape;8473;p53"/>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4" name="Google Shape;8474;p53"/>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5" name="Google Shape;8475;p53"/>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6" name="Google Shape;8476;p53"/>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7" name="Google Shape;8477;p53"/>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8" name="Google Shape;8478;p53"/>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9" name="Google Shape;8479;p53"/>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80" name="Google Shape;8480;p53"/>
          <p:cNvGrpSpPr/>
          <p:nvPr/>
        </p:nvGrpSpPr>
        <p:grpSpPr>
          <a:xfrm>
            <a:off x="4213688" y="3889562"/>
            <a:ext cx="298988" cy="340807"/>
            <a:chOff x="-11703850" y="4081850"/>
            <a:chExt cx="309575" cy="352875"/>
          </a:xfrm>
        </p:grpSpPr>
        <p:sp>
          <p:nvSpPr>
            <p:cNvPr id="8481" name="Google Shape;8481;p5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2" name="Google Shape;8482;p5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3" name="Google Shape;8483;p5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4" name="Google Shape;8484;p5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5" name="Google Shape;8485;p5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6" name="Google Shape;8486;p5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7" name="Google Shape;8487;p5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8" name="Google Shape;8488;p5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89" name="Google Shape;8489;p53"/>
          <p:cNvGrpSpPr/>
          <p:nvPr/>
        </p:nvGrpSpPr>
        <p:grpSpPr>
          <a:xfrm>
            <a:off x="5472110" y="3047770"/>
            <a:ext cx="342328" cy="340807"/>
            <a:chOff x="-9958475" y="3180025"/>
            <a:chExt cx="354450" cy="352875"/>
          </a:xfrm>
        </p:grpSpPr>
        <p:sp>
          <p:nvSpPr>
            <p:cNvPr id="8490" name="Google Shape;8490;p5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1" name="Google Shape;8491;p5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2" name="Google Shape;8492;p5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93" name="Google Shape;8493;p53"/>
          <p:cNvGrpSpPr/>
          <p:nvPr/>
        </p:nvGrpSpPr>
        <p:grpSpPr>
          <a:xfrm>
            <a:off x="5481237" y="3470392"/>
            <a:ext cx="324074" cy="340686"/>
            <a:chOff x="-9949025" y="3615575"/>
            <a:chExt cx="335550" cy="352750"/>
          </a:xfrm>
        </p:grpSpPr>
        <p:sp>
          <p:nvSpPr>
            <p:cNvPr id="8494" name="Google Shape;8494;p5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5" name="Google Shape;8495;p5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6" name="Google Shape;8496;p5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97" name="Google Shape;8497;p53"/>
          <p:cNvGrpSpPr/>
          <p:nvPr/>
        </p:nvGrpSpPr>
        <p:grpSpPr>
          <a:xfrm>
            <a:off x="5903702" y="3888137"/>
            <a:ext cx="345370" cy="343656"/>
            <a:chOff x="-9961625" y="4048175"/>
            <a:chExt cx="357600" cy="355825"/>
          </a:xfrm>
        </p:grpSpPr>
        <p:sp>
          <p:nvSpPr>
            <p:cNvPr id="8498" name="Google Shape;8498;p5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9" name="Google Shape;8499;p5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0" name="Google Shape;8500;p5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1" name="Google Shape;8501;p5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2" name="Google Shape;8502;p5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3" name="Google Shape;8503;p5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04" name="Google Shape;8504;p53"/>
          <p:cNvGrpSpPr/>
          <p:nvPr/>
        </p:nvGrpSpPr>
        <p:grpSpPr>
          <a:xfrm>
            <a:off x="6748480" y="3469451"/>
            <a:ext cx="349958" cy="342569"/>
            <a:chOff x="-8680950" y="3624225"/>
            <a:chExt cx="362350" cy="354700"/>
          </a:xfrm>
        </p:grpSpPr>
        <p:sp>
          <p:nvSpPr>
            <p:cNvPr id="8505" name="Google Shape;8505;p5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6" name="Google Shape;8506;p5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7" name="Google Shape;8507;p5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8" name="Google Shape;8508;p5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9" name="Google Shape;8509;p5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0" name="Google Shape;8510;p5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11" name="Google Shape;8511;p53"/>
          <p:cNvGrpSpPr/>
          <p:nvPr/>
        </p:nvGrpSpPr>
        <p:grpSpPr>
          <a:xfrm>
            <a:off x="2501316" y="3047758"/>
            <a:ext cx="300485" cy="340831"/>
            <a:chOff x="-13056975" y="3212300"/>
            <a:chExt cx="311125" cy="352900"/>
          </a:xfrm>
        </p:grpSpPr>
        <p:sp>
          <p:nvSpPr>
            <p:cNvPr id="8512" name="Google Shape;8512;p5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3" name="Google Shape;8513;p5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4" name="Google Shape;8514;p5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5" name="Google Shape;8515;p5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16" name="Google Shape;8516;p53"/>
          <p:cNvGrpSpPr/>
          <p:nvPr/>
        </p:nvGrpSpPr>
        <p:grpSpPr>
          <a:xfrm>
            <a:off x="2479634" y="3470392"/>
            <a:ext cx="343849" cy="340686"/>
            <a:chOff x="-13077450" y="3647075"/>
            <a:chExt cx="356025" cy="352750"/>
          </a:xfrm>
        </p:grpSpPr>
        <p:sp>
          <p:nvSpPr>
            <p:cNvPr id="8517" name="Google Shape;8517;p5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8" name="Google Shape;8518;p5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9" name="Google Shape;8519;p5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20" name="Google Shape;8520;p53"/>
          <p:cNvGrpSpPr/>
          <p:nvPr/>
        </p:nvGrpSpPr>
        <p:grpSpPr>
          <a:xfrm>
            <a:off x="2913508" y="3888801"/>
            <a:ext cx="342328" cy="342328"/>
            <a:chOff x="-13079025" y="4079475"/>
            <a:chExt cx="354450" cy="354450"/>
          </a:xfrm>
        </p:grpSpPr>
        <p:sp>
          <p:nvSpPr>
            <p:cNvPr id="8521" name="Google Shape;8521;p5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2" name="Google Shape;8522;p5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3" name="Google Shape;8523;p5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4" name="Google Shape;8524;p5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25" name="Google Shape;8525;p53"/>
          <p:cNvGrpSpPr/>
          <p:nvPr/>
        </p:nvGrpSpPr>
        <p:grpSpPr>
          <a:xfrm>
            <a:off x="4190471" y="3048145"/>
            <a:ext cx="341579" cy="340058"/>
            <a:chOff x="-11292700" y="3213875"/>
            <a:chExt cx="353675" cy="352100"/>
          </a:xfrm>
        </p:grpSpPr>
        <p:sp>
          <p:nvSpPr>
            <p:cNvPr id="8526" name="Google Shape;8526;p5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7" name="Google Shape;8527;p5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8" name="Google Shape;8528;p5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9" name="Google Shape;8529;p5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0" name="Google Shape;8530;p5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1" name="Google Shape;8531;p5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2" name="Google Shape;8532;p5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33" name="Google Shape;8533;p53"/>
          <p:cNvGrpSpPr/>
          <p:nvPr/>
        </p:nvGrpSpPr>
        <p:grpSpPr>
          <a:xfrm>
            <a:off x="4184772" y="3469958"/>
            <a:ext cx="352976" cy="341555"/>
            <a:chOff x="-11299000" y="3647875"/>
            <a:chExt cx="365475" cy="353650"/>
          </a:xfrm>
        </p:grpSpPr>
        <p:sp>
          <p:nvSpPr>
            <p:cNvPr id="8534" name="Google Shape;8534;p5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5" name="Google Shape;8535;p5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6" name="Google Shape;8536;p5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7" name="Google Shape;8537;p5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8" name="Google Shape;8538;p5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9" name="Google Shape;8539;p5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40" name="Google Shape;8540;p53"/>
          <p:cNvGrpSpPr/>
          <p:nvPr/>
        </p:nvGrpSpPr>
        <p:grpSpPr>
          <a:xfrm>
            <a:off x="4622823" y="3900210"/>
            <a:ext cx="343100" cy="319511"/>
            <a:chOff x="-11295075" y="4092875"/>
            <a:chExt cx="355250" cy="330825"/>
          </a:xfrm>
        </p:grpSpPr>
        <p:sp>
          <p:nvSpPr>
            <p:cNvPr id="8541" name="Google Shape;8541;p5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2" name="Google Shape;8542;p5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3" name="Google Shape;8543;p5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4" name="Google Shape;8544;p5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5" name="Google Shape;8545;p5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46" name="Google Shape;8546;p53"/>
          <p:cNvGrpSpPr/>
          <p:nvPr/>
        </p:nvGrpSpPr>
        <p:grpSpPr>
          <a:xfrm>
            <a:off x="5916673" y="3047770"/>
            <a:ext cx="299736" cy="340807"/>
            <a:chOff x="-9500075" y="3180800"/>
            <a:chExt cx="310350" cy="352875"/>
          </a:xfrm>
        </p:grpSpPr>
        <p:sp>
          <p:nvSpPr>
            <p:cNvPr id="8547" name="Google Shape;8547;p5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8" name="Google Shape;8548;p5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9" name="Google Shape;8549;p5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0" name="Google Shape;8550;p5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1" name="Google Shape;8551;p5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2" name="Google Shape;8552;p5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3" name="Google Shape;8553;p5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4" name="Google Shape;8554;p5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5" name="Google Shape;8555;p5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56" name="Google Shape;8556;p53"/>
          <p:cNvGrpSpPr/>
          <p:nvPr/>
        </p:nvGrpSpPr>
        <p:grpSpPr>
          <a:xfrm>
            <a:off x="5895751" y="3469946"/>
            <a:ext cx="341579" cy="341579"/>
            <a:chOff x="-9523700" y="3614000"/>
            <a:chExt cx="353675" cy="353675"/>
          </a:xfrm>
        </p:grpSpPr>
        <p:sp>
          <p:nvSpPr>
            <p:cNvPr id="8557" name="Google Shape;8557;p5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8" name="Google Shape;8558;p5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9" name="Google Shape;8559;p5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0" name="Google Shape;8560;p5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1" name="Google Shape;8561;p5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2" name="Google Shape;8562;p5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3" name="Google Shape;8563;p5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4" name="Google Shape;8564;p5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5" name="Google Shape;8565;p5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66" name="Google Shape;8566;p53"/>
          <p:cNvGrpSpPr/>
          <p:nvPr/>
        </p:nvGrpSpPr>
        <p:grpSpPr>
          <a:xfrm>
            <a:off x="6328865" y="3889936"/>
            <a:ext cx="341579" cy="340058"/>
            <a:chOff x="-9523700" y="4049550"/>
            <a:chExt cx="353675" cy="352100"/>
          </a:xfrm>
        </p:grpSpPr>
        <p:sp>
          <p:nvSpPr>
            <p:cNvPr id="8567" name="Google Shape;8567;p5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8" name="Google Shape;8568;p5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9" name="Google Shape;8569;p5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0" name="Google Shape;8570;p5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1" name="Google Shape;8571;p5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2" name="Google Shape;8572;p5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3" name="Google Shape;8573;p5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74" name="Google Shape;8574;p53"/>
          <p:cNvGrpSpPr/>
          <p:nvPr/>
        </p:nvGrpSpPr>
        <p:grpSpPr>
          <a:xfrm>
            <a:off x="7181694" y="3491628"/>
            <a:ext cx="342328" cy="298215"/>
            <a:chOff x="-8209150" y="3659675"/>
            <a:chExt cx="354450" cy="308775"/>
          </a:xfrm>
        </p:grpSpPr>
        <p:sp>
          <p:nvSpPr>
            <p:cNvPr id="8575" name="Google Shape;8575;p5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6" name="Google Shape;8576;p5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7" name="Google Shape;8577;p5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8" name="Google Shape;8578;p5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9" name="Google Shape;8579;p5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0" name="Google Shape;8580;p5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81" name="Google Shape;8581;p53"/>
          <p:cNvGrpSpPr/>
          <p:nvPr/>
        </p:nvGrpSpPr>
        <p:grpSpPr>
          <a:xfrm>
            <a:off x="2902889" y="3047758"/>
            <a:ext cx="341579" cy="340831"/>
            <a:chOff x="-12643475" y="3212300"/>
            <a:chExt cx="353675" cy="352900"/>
          </a:xfrm>
        </p:grpSpPr>
        <p:sp>
          <p:nvSpPr>
            <p:cNvPr id="8582" name="Google Shape;8582;p5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3" name="Google Shape;8583;p5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4" name="Google Shape;8584;p5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5" name="Google Shape;8585;p5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6" name="Google Shape;8586;p5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7" name="Google Shape;8587;p5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8" name="Google Shape;8588;p5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9" name="Google Shape;8589;p5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0" name="Google Shape;8590;p5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91" name="Google Shape;8591;p53"/>
          <p:cNvGrpSpPr/>
          <p:nvPr/>
        </p:nvGrpSpPr>
        <p:grpSpPr>
          <a:xfrm>
            <a:off x="2902889" y="3480920"/>
            <a:ext cx="341579" cy="319632"/>
            <a:chOff x="-12643475" y="3657325"/>
            <a:chExt cx="353675" cy="330950"/>
          </a:xfrm>
        </p:grpSpPr>
        <p:sp>
          <p:nvSpPr>
            <p:cNvPr id="8592" name="Google Shape;8592;p5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3" name="Google Shape;8593;p5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4" name="Google Shape;8594;p5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5" name="Google Shape;8595;p5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6" name="Google Shape;8596;p5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7" name="Google Shape;8597;p5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98" name="Google Shape;8598;p53"/>
          <p:cNvGrpSpPr/>
          <p:nvPr/>
        </p:nvGrpSpPr>
        <p:grpSpPr>
          <a:xfrm>
            <a:off x="3336002" y="3890709"/>
            <a:ext cx="341579" cy="338513"/>
            <a:chOff x="-12643475" y="4081850"/>
            <a:chExt cx="353675" cy="350500"/>
          </a:xfrm>
        </p:grpSpPr>
        <p:sp>
          <p:nvSpPr>
            <p:cNvPr id="8599" name="Google Shape;8599;p5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0" name="Google Shape;8600;p5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1" name="Google Shape;8601;p5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2" name="Google Shape;8602;p5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03" name="Google Shape;8603;p53"/>
          <p:cNvGrpSpPr/>
          <p:nvPr/>
        </p:nvGrpSpPr>
        <p:grpSpPr>
          <a:xfrm>
            <a:off x="4612603" y="3048145"/>
            <a:ext cx="340807" cy="340058"/>
            <a:chOff x="-10857925" y="3213875"/>
            <a:chExt cx="352875" cy="352100"/>
          </a:xfrm>
        </p:grpSpPr>
        <p:sp>
          <p:nvSpPr>
            <p:cNvPr id="8604" name="Google Shape;8604;p5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5" name="Google Shape;8605;p5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6" name="Google Shape;8606;p5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7" name="Google Shape;8607;p5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8" name="Google Shape;8608;p5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9" name="Google Shape;8609;p5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0" name="Google Shape;8610;p5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1" name="Google Shape;8611;p5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2" name="Google Shape;8612;p5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3" name="Google Shape;8613;p5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614" name="Google Shape;8614;p53"/>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615" name="Google Shape;8615;p53"/>
          <p:cNvGrpSpPr/>
          <p:nvPr/>
        </p:nvGrpSpPr>
        <p:grpSpPr>
          <a:xfrm>
            <a:off x="5045330" y="3900210"/>
            <a:ext cx="341579" cy="319511"/>
            <a:chOff x="-10858725" y="4092875"/>
            <a:chExt cx="353675" cy="330825"/>
          </a:xfrm>
        </p:grpSpPr>
        <p:sp>
          <p:nvSpPr>
            <p:cNvPr id="8616" name="Google Shape;8616;p5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7" name="Google Shape;8617;p5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8" name="Google Shape;8618;p5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9" name="Google Shape;8619;p5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0" name="Google Shape;8620;p5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1" name="Google Shape;8621;p5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22" name="Google Shape;8622;p53"/>
          <p:cNvGrpSpPr/>
          <p:nvPr/>
        </p:nvGrpSpPr>
        <p:grpSpPr>
          <a:xfrm>
            <a:off x="6321349" y="3048241"/>
            <a:ext cx="341459" cy="339865"/>
            <a:chOff x="-9089725" y="3180200"/>
            <a:chExt cx="353550" cy="351900"/>
          </a:xfrm>
        </p:grpSpPr>
        <p:sp>
          <p:nvSpPr>
            <p:cNvPr id="8623" name="Google Shape;8623;p5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4" name="Google Shape;8624;p5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25" name="Google Shape;8625;p53"/>
          <p:cNvGrpSpPr/>
          <p:nvPr/>
        </p:nvGrpSpPr>
        <p:grpSpPr>
          <a:xfrm>
            <a:off x="6371124" y="3470332"/>
            <a:ext cx="241909" cy="340807"/>
            <a:chOff x="-9039300" y="3614000"/>
            <a:chExt cx="250475" cy="352875"/>
          </a:xfrm>
        </p:grpSpPr>
        <p:sp>
          <p:nvSpPr>
            <p:cNvPr id="8626" name="Google Shape;8626;p5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7" name="Google Shape;8627;p5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28" name="Google Shape;8628;p53"/>
          <p:cNvGrpSpPr/>
          <p:nvPr/>
        </p:nvGrpSpPr>
        <p:grpSpPr>
          <a:xfrm>
            <a:off x="6753430" y="3889936"/>
            <a:ext cx="340058" cy="340058"/>
            <a:chOff x="-9088150" y="4049550"/>
            <a:chExt cx="352100" cy="352100"/>
          </a:xfrm>
        </p:grpSpPr>
        <p:sp>
          <p:nvSpPr>
            <p:cNvPr id="8629" name="Google Shape;8629;p5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0" name="Google Shape;8630;p5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1" name="Google Shape;8631;p5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2" name="Google Shape;8632;p5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3" name="Google Shape;8633;p5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4" name="Google Shape;8634;p5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35" name="Google Shape;8635;p53"/>
          <p:cNvGrpSpPr/>
          <p:nvPr/>
        </p:nvGrpSpPr>
        <p:grpSpPr>
          <a:xfrm>
            <a:off x="7201469" y="3048145"/>
            <a:ext cx="302778" cy="340058"/>
            <a:chOff x="-8191825" y="3174500"/>
            <a:chExt cx="313500" cy="352100"/>
          </a:xfrm>
        </p:grpSpPr>
        <p:sp>
          <p:nvSpPr>
            <p:cNvPr id="8636" name="Google Shape;8636;p5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7" name="Google Shape;8637;p5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8" name="Google Shape;8638;p5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39" name="Google Shape;8639;p53"/>
          <p:cNvGrpSpPr/>
          <p:nvPr/>
        </p:nvGrpSpPr>
        <p:grpSpPr>
          <a:xfrm>
            <a:off x="6330362" y="2508154"/>
            <a:ext cx="343094" cy="341569"/>
            <a:chOff x="6001575" y="3119050"/>
            <a:chExt cx="315025" cy="313625"/>
          </a:xfrm>
        </p:grpSpPr>
        <p:sp>
          <p:nvSpPr>
            <p:cNvPr id="8640" name="Google Shape;8640;p53"/>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1" name="Google Shape;8641;p53"/>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45"/>
        <p:cNvGrpSpPr/>
        <p:nvPr/>
      </p:nvGrpSpPr>
      <p:grpSpPr>
        <a:xfrm>
          <a:off x="0" y="0"/>
          <a:ext cx="0" cy="0"/>
          <a:chOff x="0" y="0"/>
          <a:chExt cx="0" cy="0"/>
        </a:xfrm>
      </p:grpSpPr>
      <p:sp>
        <p:nvSpPr>
          <p:cNvPr id="8646" name="Google Shape;8646;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dirty="0">
              <a:solidFill>
                <a:srgbClr val="FFFFFF"/>
              </a:solidFill>
              <a:latin typeface="Arial"/>
              <a:ea typeface="Arial"/>
              <a:cs typeface="Arial"/>
              <a:sym typeface="Arial"/>
            </a:endParaRPr>
          </a:p>
        </p:txBody>
      </p:sp>
      <p:sp>
        <p:nvSpPr>
          <p:cNvPr id="8647" name="Google Shape;8647;p54"/>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648" name="Google Shape;8648;p54"/>
          <p:cNvGrpSpPr/>
          <p:nvPr/>
        </p:nvGrpSpPr>
        <p:grpSpPr>
          <a:xfrm>
            <a:off x="1297056" y="1996893"/>
            <a:ext cx="306629" cy="302554"/>
            <a:chOff x="-6713450" y="2397900"/>
            <a:chExt cx="295375" cy="291450"/>
          </a:xfrm>
        </p:grpSpPr>
        <p:sp>
          <p:nvSpPr>
            <p:cNvPr id="8649" name="Google Shape;8649;p5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0" name="Google Shape;8650;p5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651" name="Google Shape;8651;p54"/>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652" name="Google Shape;8652;p54"/>
          <p:cNvGrpSpPr/>
          <p:nvPr/>
        </p:nvGrpSpPr>
        <p:grpSpPr>
          <a:xfrm>
            <a:off x="3241793" y="1630911"/>
            <a:ext cx="304189" cy="302347"/>
            <a:chOff x="-4932650" y="2046625"/>
            <a:chExt cx="293025" cy="291250"/>
          </a:xfrm>
        </p:grpSpPr>
        <p:sp>
          <p:nvSpPr>
            <p:cNvPr id="8653" name="Google Shape;8653;p5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4" name="Google Shape;8654;p5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655" name="Google Shape;8655;p54"/>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656" name="Google Shape;8656;p54"/>
          <p:cNvGrpSpPr/>
          <p:nvPr/>
        </p:nvGrpSpPr>
        <p:grpSpPr>
          <a:xfrm>
            <a:off x="3250372" y="2371167"/>
            <a:ext cx="304189" cy="302554"/>
            <a:chOff x="-4931075" y="2765725"/>
            <a:chExt cx="293025" cy="291450"/>
          </a:xfrm>
        </p:grpSpPr>
        <p:sp>
          <p:nvSpPr>
            <p:cNvPr id="8657" name="Google Shape;8657;p5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8" name="Google Shape;8658;p5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59" name="Google Shape;8659;p54"/>
          <p:cNvGrpSpPr/>
          <p:nvPr/>
        </p:nvGrpSpPr>
        <p:grpSpPr>
          <a:xfrm>
            <a:off x="5195689" y="1648805"/>
            <a:ext cx="302554" cy="266558"/>
            <a:chOff x="-3137650" y="2067900"/>
            <a:chExt cx="291450" cy="256775"/>
          </a:xfrm>
        </p:grpSpPr>
        <p:sp>
          <p:nvSpPr>
            <p:cNvPr id="8660" name="Google Shape;8660;p5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1" name="Google Shape;8661;p5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2" name="Google Shape;8662;p5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63" name="Google Shape;8663;p54"/>
          <p:cNvGrpSpPr/>
          <p:nvPr/>
        </p:nvGrpSpPr>
        <p:grpSpPr>
          <a:xfrm>
            <a:off x="5195689" y="1996543"/>
            <a:ext cx="302554" cy="303255"/>
            <a:chOff x="-3137650" y="2408950"/>
            <a:chExt cx="291450" cy="292125"/>
          </a:xfrm>
        </p:grpSpPr>
        <p:sp>
          <p:nvSpPr>
            <p:cNvPr id="8664" name="Google Shape;8664;p5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5" name="Google Shape;8665;p5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6" name="Google Shape;8666;p5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7" name="Google Shape;8667;p5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8" name="Google Shape;8668;p5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69" name="Google Shape;8669;p54"/>
          <p:cNvGrpSpPr/>
          <p:nvPr/>
        </p:nvGrpSpPr>
        <p:grpSpPr>
          <a:xfrm>
            <a:off x="5204268" y="2388750"/>
            <a:ext cx="302554" cy="267389"/>
            <a:chOff x="-3137650" y="2787000"/>
            <a:chExt cx="291450" cy="257575"/>
          </a:xfrm>
        </p:grpSpPr>
        <p:sp>
          <p:nvSpPr>
            <p:cNvPr id="8670" name="Google Shape;8670;p5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1" name="Google Shape;8671;p5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2" name="Google Shape;8672;p5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3" name="Google Shape;8673;p5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4" name="Google Shape;8674;p5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5" name="Google Shape;8675;p5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6" name="Google Shape;8676;p5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7" name="Google Shape;8677;p5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678" name="Google Shape;8678;p54"/>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9" name="Google Shape;8679;p54"/>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0" name="Google Shape;8680;p54"/>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681" name="Google Shape;8681;p54"/>
          <p:cNvGrpSpPr/>
          <p:nvPr/>
        </p:nvGrpSpPr>
        <p:grpSpPr>
          <a:xfrm>
            <a:off x="1694212" y="2370764"/>
            <a:ext cx="303359" cy="303359"/>
            <a:chOff x="-6354300" y="2757075"/>
            <a:chExt cx="292225" cy="292225"/>
          </a:xfrm>
        </p:grpSpPr>
        <p:sp>
          <p:nvSpPr>
            <p:cNvPr id="8682" name="Google Shape;8682;p5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3" name="Google Shape;8683;p5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4" name="Google Shape;8684;p5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5" name="Google Shape;8685;p5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86" name="Google Shape;8686;p54"/>
          <p:cNvGrpSpPr/>
          <p:nvPr/>
        </p:nvGrpSpPr>
        <p:grpSpPr>
          <a:xfrm>
            <a:off x="3631214" y="1629587"/>
            <a:ext cx="304994" cy="304994"/>
            <a:chOff x="-4573475" y="2045850"/>
            <a:chExt cx="293800" cy="293800"/>
          </a:xfrm>
        </p:grpSpPr>
        <p:sp>
          <p:nvSpPr>
            <p:cNvPr id="8687" name="Google Shape;8687;p5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8" name="Google Shape;8688;p5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89" name="Google Shape;8689;p54"/>
          <p:cNvGrpSpPr/>
          <p:nvPr/>
        </p:nvGrpSpPr>
        <p:grpSpPr>
          <a:xfrm>
            <a:off x="3630799" y="1995660"/>
            <a:ext cx="305824" cy="305020"/>
            <a:chOff x="-4570325" y="2405775"/>
            <a:chExt cx="294600" cy="293825"/>
          </a:xfrm>
        </p:grpSpPr>
        <p:sp>
          <p:nvSpPr>
            <p:cNvPr id="8690" name="Google Shape;8690;p5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1" name="Google Shape;8691;p5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92" name="Google Shape;8692;p54"/>
          <p:cNvGrpSpPr/>
          <p:nvPr/>
        </p:nvGrpSpPr>
        <p:grpSpPr>
          <a:xfrm>
            <a:off x="3640195" y="2370362"/>
            <a:ext cx="304189" cy="304163"/>
            <a:chOff x="-4572700" y="2764950"/>
            <a:chExt cx="293025" cy="293000"/>
          </a:xfrm>
        </p:grpSpPr>
        <p:sp>
          <p:nvSpPr>
            <p:cNvPr id="8693" name="Google Shape;8693;p5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4" name="Google Shape;8694;p5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5" name="Google Shape;8695;p5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6" name="Google Shape;8696;p5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7" name="Google Shape;8697;p5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98" name="Google Shape;8698;p54"/>
          <p:cNvGrpSpPr/>
          <p:nvPr/>
        </p:nvGrpSpPr>
        <p:grpSpPr>
          <a:xfrm>
            <a:off x="5587584" y="1630794"/>
            <a:ext cx="298272" cy="302580"/>
            <a:chOff x="-2777700" y="2049775"/>
            <a:chExt cx="287325" cy="291475"/>
          </a:xfrm>
        </p:grpSpPr>
        <p:sp>
          <p:nvSpPr>
            <p:cNvPr id="8699" name="Google Shape;8699;p5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0" name="Google Shape;8700;p5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1" name="Google Shape;8701;p5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02" name="Google Shape;8702;p54"/>
          <p:cNvGrpSpPr/>
          <p:nvPr/>
        </p:nvGrpSpPr>
        <p:grpSpPr>
          <a:xfrm>
            <a:off x="5585051" y="1996906"/>
            <a:ext cx="303359" cy="302528"/>
            <a:chOff x="-2571737" y="2403625"/>
            <a:chExt cx="292225" cy="291425"/>
          </a:xfrm>
        </p:grpSpPr>
        <p:sp>
          <p:nvSpPr>
            <p:cNvPr id="8703" name="Google Shape;8703;p5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4" name="Google Shape;8704;p5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5" name="Google Shape;8705;p5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6" name="Google Shape;8706;p5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7" name="Google Shape;8707;p5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8" name="Google Shape;8708;p5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9" name="Google Shape;8709;p5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10" name="Google Shape;8710;p54"/>
          <p:cNvGrpSpPr/>
          <p:nvPr/>
        </p:nvGrpSpPr>
        <p:grpSpPr>
          <a:xfrm>
            <a:off x="5593630" y="2371582"/>
            <a:ext cx="303359" cy="301724"/>
            <a:chOff x="-2571737" y="2764550"/>
            <a:chExt cx="292225" cy="290650"/>
          </a:xfrm>
        </p:grpSpPr>
        <p:sp>
          <p:nvSpPr>
            <p:cNvPr id="8711" name="Google Shape;8711;p5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2" name="Google Shape;8712;p5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3" name="Google Shape;8713;p5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14" name="Google Shape;8714;p54"/>
          <p:cNvGrpSpPr/>
          <p:nvPr/>
        </p:nvGrpSpPr>
        <p:grpSpPr>
          <a:xfrm>
            <a:off x="7145411" y="1995788"/>
            <a:ext cx="303359" cy="304760"/>
            <a:chOff x="-1333975" y="2365850"/>
            <a:chExt cx="292225" cy="293575"/>
          </a:xfrm>
        </p:grpSpPr>
        <p:sp>
          <p:nvSpPr>
            <p:cNvPr id="8715" name="Google Shape;8715;p5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6" name="Google Shape;8716;p5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7" name="Google Shape;8717;p5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8" name="Google Shape;8718;p5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9" name="Google Shape;8719;p5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0" name="Google Shape;8720;p5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1" name="Google Shape;8721;p5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2" name="Google Shape;8722;p5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23" name="Google Shape;8723;p54"/>
          <p:cNvGrpSpPr/>
          <p:nvPr/>
        </p:nvGrpSpPr>
        <p:grpSpPr>
          <a:xfrm>
            <a:off x="2093040" y="2370764"/>
            <a:ext cx="286178" cy="303359"/>
            <a:chOff x="-5995925" y="2757850"/>
            <a:chExt cx="275675" cy="292225"/>
          </a:xfrm>
        </p:grpSpPr>
        <p:sp>
          <p:nvSpPr>
            <p:cNvPr id="8724" name="Google Shape;8724;p5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5" name="Google Shape;8725;p5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6" name="Google Shape;8726;p5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7" name="Google Shape;8727;p5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8" name="Google Shape;8728;p5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9" name="Google Shape;8729;p5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0" name="Google Shape;8730;p5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1" name="Google Shape;8731;p5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2" name="Google Shape;8732;p5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33" name="Google Shape;8733;p54"/>
          <p:cNvGrpSpPr/>
          <p:nvPr/>
        </p:nvGrpSpPr>
        <p:grpSpPr>
          <a:xfrm>
            <a:off x="4020181" y="1631209"/>
            <a:ext cx="303385" cy="301750"/>
            <a:chOff x="-4211975" y="2046625"/>
            <a:chExt cx="292250" cy="290675"/>
          </a:xfrm>
        </p:grpSpPr>
        <p:sp>
          <p:nvSpPr>
            <p:cNvPr id="8734" name="Google Shape;8734;p5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5" name="Google Shape;8735;p5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36" name="Google Shape;8736;p54"/>
          <p:cNvGrpSpPr/>
          <p:nvPr/>
        </p:nvGrpSpPr>
        <p:grpSpPr>
          <a:xfrm>
            <a:off x="4056164" y="1995660"/>
            <a:ext cx="231418" cy="305020"/>
            <a:chOff x="-4178875" y="2405775"/>
            <a:chExt cx="222925" cy="293825"/>
          </a:xfrm>
        </p:grpSpPr>
        <p:sp>
          <p:nvSpPr>
            <p:cNvPr id="8737" name="Google Shape;8737;p5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8" name="Google Shape;8738;p5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9" name="Google Shape;8739;p5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40" name="Google Shape;8740;p54"/>
          <p:cNvGrpSpPr/>
          <p:nvPr/>
        </p:nvGrpSpPr>
        <p:grpSpPr>
          <a:xfrm>
            <a:off x="4029175" y="2380173"/>
            <a:ext cx="302554" cy="284543"/>
            <a:chOff x="-4211975" y="2783850"/>
            <a:chExt cx="291450" cy="274100"/>
          </a:xfrm>
        </p:grpSpPr>
        <p:sp>
          <p:nvSpPr>
            <p:cNvPr id="8741" name="Google Shape;8741;p5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2" name="Google Shape;8742;p5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3" name="Google Shape;8743;p5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44" name="Google Shape;8744;p54"/>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745" name="Google Shape;8745;p54"/>
          <p:cNvGrpSpPr/>
          <p:nvPr/>
        </p:nvGrpSpPr>
        <p:grpSpPr>
          <a:xfrm>
            <a:off x="5974033" y="1996893"/>
            <a:ext cx="302554" cy="302554"/>
            <a:chOff x="-2419325" y="2408150"/>
            <a:chExt cx="291450" cy="291450"/>
          </a:xfrm>
        </p:grpSpPr>
        <p:sp>
          <p:nvSpPr>
            <p:cNvPr id="8746" name="Google Shape;8746;p5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7" name="Google Shape;8747;p5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8" name="Google Shape;8748;p5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9" name="Google Shape;8749;p5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0" name="Google Shape;8750;p5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1" name="Google Shape;8751;p5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2" name="Google Shape;8752;p5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53" name="Google Shape;8753;p54"/>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754" name="Google Shape;8754;p54"/>
          <p:cNvGrpSpPr/>
          <p:nvPr/>
        </p:nvGrpSpPr>
        <p:grpSpPr>
          <a:xfrm>
            <a:off x="7154392" y="2370765"/>
            <a:ext cx="302554" cy="303359"/>
            <a:chOff x="-1333200" y="2770450"/>
            <a:chExt cx="291450" cy="292225"/>
          </a:xfrm>
        </p:grpSpPr>
        <p:sp>
          <p:nvSpPr>
            <p:cNvPr id="8755" name="Google Shape;8755;p5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6" name="Google Shape;8756;p5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57" name="Google Shape;8757;p54"/>
          <p:cNvGrpSpPr/>
          <p:nvPr/>
        </p:nvGrpSpPr>
        <p:grpSpPr>
          <a:xfrm>
            <a:off x="2463949" y="1630806"/>
            <a:ext cx="304189" cy="302554"/>
            <a:chOff x="-5635200" y="2037975"/>
            <a:chExt cx="293025" cy="291450"/>
          </a:xfrm>
        </p:grpSpPr>
        <p:sp>
          <p:nvSpPr>
            <p:cNvPr id="8758" name="Google Shape;8758;p5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9" name="Google Shape;8759;p5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60" name="Google Shape;8760;p54"/>
          <p:cNvGrpSpPr/>
          <p:nvPr/>
        </p:nvGrpSpPr>
        <p:grpSpPr>
          <a:xfrm>
            <a:off x="2462716" y="1996893"/>
            <a:ext cx="306655" cy="302554"/>
            <a:chOff x="-5637575" y="2397900"/>
            <a:chExt cx="295400" cy="291450"/>
          </a:xfrm>
        </p:grpSpPr>
        <p:sp>
          <p:nvSpPr>
            <p:cNvPr id="8761" name="Google Shape;8761;p5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2" name="Google Shape;8762;p5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3" name="Google Shape;8763;p5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4" name="Google Shape;8764;p5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65" name="Google Shape;8765;p54"/>
          <p:cNvGrpSpPr/>
          <p:nvPr/>
        </p:nvGrpSpPr>
        <p:grpSpPr>
          <a:xfrm>
            <a:off x="2472540" y="2370764"/>
            <a:ext cx="304163" cy="303359"/>
            <a:chOff x="-5635975" y="2757075"/>
            <a:chExt cx="293000" cy="292225"/>
          </a:xfrm>
        </p:grpSpPr>
        <p:sp>
          <p:nvSpPr>
            <p:cNvPr id="8766" name="Google Shape;8766;p5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7" name="Google Shape;8767;p5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68" name="Google Shape;8768;p54"/>
          <p:cNvGrpSpPr/>
          <p:nvPr/>
        </p:nvGrpSpPr>
        <p:grpSpPr>
          <a:xfrm>
            <a:off x="4402304" y="1630807"/>
            <a:ext cx="304189" cy="302554"/>
            <a:chOff x="-3854375" y="2046625"/>
            <a:chExt cx="293025" cy="291450"/>
          </a:xfrm>
        </p:grpSpPr>
        <p:sp>
          <p:nvSpPr>
            <p:cNvPr id="8769" name="Google Shape;8769;p5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0" name="Google Shape;8770;p5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71" name="Google Shape;8771;p54"/>
          <p:cNvGrpSpPr/>
          <p:nvPr/>
        </p:nvGrpSpPr>
        <p:grpSpPr>
          <a:xfrm>
            <a:off x="4401486" y="1995673"/>
            <a:ext cx="305824" cy="304994"/>
            <a:chOff x="-3854375" y="2405000"/>
            <a:chExt cx="294600" cy="293800"/>
          </a:xfrm>
        </p:grpSpPr>
        <p:sp>
          <p:nvSpPr>
            <p:cNvPr id="8772" name="Google Shape;8772;p5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3" name="Google Shape;8773;p5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74" name="Google Shape;8774;p54"/>
          <p:cNvGrpSpPr/>
          <p:nvPr/>
        </p:nvGrpSpPr>
        <p:grpSpPr>
          <a:xfrm>
            <a:off x="4411700" y="2370362"/>
            <a:ext cx="302554" cy="304163"/>
            <a:chOff x="-3852025" y="2764950"/>
            <a:chExt cx="291450" cy="293000"/>
          </a:xfrm>
        </p:grpSpPr>
        <p:sp>
          <p:nvSpPr>
            <p:cNvPr id="8775" name="Google Shape;8775;p5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6" name="Google Shape;8776;p5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77" name="Google Shape;8777;p54"/>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8" name="Google Shape;8778;p54"/>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779" name="Google Shape;8779;p54"/>
          <p:cNvGrpSpPr/>
          <p:nvPr/>
        </p:nvGrpSpPr>
        <p:grpSpPr>
          <a:xfrm>
            <a:off x="6375254" y="2370765"/>
            <a:ext cx="302554" cy="303359"/>
            <a:chOff x="-2060175" y="2768875"/>
            <a:chExt cx="291450" cy="292225"/>
          </a:xfrm>
        </p:grpSpPr>
        <p:sp>
          <p:nvSpPr>
            <p:cNvPr id="8780" name="Google Shape;8780;p5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1" name="Google Shape;8781;p5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82" name="Google Shape;8782;p54"/>
          <p:cNvGrpSpPr/>
          <p:nvPr/>
        </p:nvGrpSpPr>
        <p:grpSpPr>
          <a:xfrm>
            <a:off x="7545660" y="1630808"/>
            <a:ext cx="303359" cy="302554"/>
            <a:chOff x="-937025" y="2064750"/>
            <a:chExt cx="292225" cy="291450"/>
          </a:xfrm>
        </p:grpSpPr>
        <p:sp>
          <p:nvSpPr>
            <p:cNvPr id="8783" name="Google Shape;8783;p5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4" name="Google Shape;8784;p5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5" name="Google Shape;8785;p5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86" name="Google Shape;8786;p54"/>
          <p:cNvGrpSpPr/>
          <p:nvPr/>
        </p:nvGrpSpPr>
        <p:grpSpPr>
          <a:xfrm>
            <a:off x="2858189" y="1630404"/>
            <a:ext cx="303385" cy="303359"/>
            <a:chOff x="-5276050" y="2037975"/>
            <a:chExt cx="292250" cy="292225"/>
          </a:xfrm>
        </p:grpSpPr>
        <p:sp>
          <p:nvSpPr>
            <p:cNvPr id="8787" name="Google Shape;8787;p5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8" name="Google Shape;8788;p5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9" name="Google Shape;8789;p5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90" name="Google Shape;8790;p54"/>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1" name="Google Shape;8791;p54"/>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792" name="Google Shape;8792;p54"/>
          <p:cNvGrpSpPr/>
          <p:nvPr/>
        </p:nvGrpSpPr>
        <p:grpSpPr>
          <a:xfrm>
            <a:off x="4841790" y="1630807"/>
            <a:ext cx="233053" cy="302554"/>
            <a:chOff x="-3462150" y="2046625"/>
            <a:chExt cx="224500" cy="291450"/>
          </a:xfrm>
        </p:grpSpPr>
        <p:sp>
          <p:nvSpPr>
            <p:cNvPr id="8793" name="Google Shape;8793;p5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4" name="Google Shape;8794;p5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5" name="Google Shape;8795;p5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6" name="Google Shape;8796;p5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7" name="Google Shape;8797;p5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8" name="Google Shape;8798;p5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9" name="Google Shape;8799;p5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00" name="Google Shape;8800;p54"/>
          <p:cNvGrpSpPr/>
          <p:nvPr/>
        </p:nvGrpSpPr>
        <p:grpSpPr>
          <a:xfrm>
            <a:off x="4824221" y="1996076"/>
            <a:ext cx="268193" cy="304189"/>
            <a:chOff x="-3478675" y="2405775"/>
            <a:chExt cx="258350" cy="293025"/>
          </a:xfrm>
        </p:grpSpPr>
        <p:sp>
          <p:nvSpPr>
            <p:cNvPr id="8801" name="Google Shape;8801;p5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2" name="Google Shape;8802;p5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3" name="Google Shape;8803;p5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4" name="Google Shape;8804;p5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05" name="Google Shape;8805;p54"/>
          <p:cNvGrpSpPr/>
          <p:nvPr/>
        </p:nvGrpSpPr>
        <p:grpSpPr>
          <a:xfrm>
            <a:off x="4869171" y="2370765"/>
            <a:ext cx="195448" cy="303359"/>
            <a:chOff x="-3443250" y="2765725"/>
            <a:chExt cx="188275" cy="292225"/>
          </a:xfrm>
        </p:grpSpPr>
        <p:sp>
          <p:nvSpPr>
            <p:cNvPr id="8806" name="Google Shape;8806;p5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7" name="Google Shape;8807;p5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8" name="Google Shape;8808;p5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9" name="Google Shape;8809;p5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10" name="Google Shape;8810;p54"/>
          <p:cNvGrpSpPr/>
          <p:nvPr/>
        </p:nvGrpSpPr>
        <p:grpSpPr>
          <a:xfrm>
            <a:off x="6775572" y="1629989"/>
            <a:ext cx="267389" cy="304189"/>
            <a:chOff x="-1684475" y="2049000"/>
            <a:chExt cx="257575" cy="293025"/>
          </a:xfrm>
        </p:grpSpPr>
        <p:sp>
          <p:nvSpPr>
            <p:cNvPr id="8811" name="Google Shape;8811;p5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2" name="Google Shape;8812;p5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3" name="Google Shape;8813;p5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4" name="Google Shape;8814;p5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15" name="Google Shape;8815;p54"/>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816" name="Google Shape;8816;p54"/>
          <p:cNvGrpSpPr/>
          <p:nvPr/>
        </p:nvGrpSpPr>
        <p:grpSpPr>
          <a:xfrm>
            <a:off x="6766568" y="2370765"/>
            <a:ext cx="302554" cy="303359"/>
            <a:chOff x="-1700225" y="2768875"/>
            <a:chExt cx="291450" cy="292225"/>
          </a:xfrm>
        </p:grpSpPr>
        <p:sp>
          <p:nvSpPr>
            <p:cNvPr id="8817" name="Google Shape;8817;p5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8" name="Google Shape;8818;p5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9" name="Google Shape;8819;p5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0" name="Google Shape;8820;p5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1" name="Google Shape;8821;p5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2" name="Google Shape;8822;p5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23" name="Google Shape;8823;p54"/>
          <p:cNvGrpSpPr/>
          <p:nvPr/>
        </p:nvGrpSpPr>
        <p:grpSpPr>
          <a:xfrm>
            <a:off x="7563645" y="1996076"/>
            <a:ext cx="267389" cy="304189"/>
            <a:chOff x="-919700" y="2420750"/>
            <a:chExt cx="257575" cy="293025"/>
          </a:xfrm>
        </p:grpSpPr>
        <p:sp>
          <p:nvSpPr>
            <p:cNvPr id="8824" name="Google Shape;8824;p5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5" name="Google Shape;8825;p5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6" name="Google Shape;8826;p5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27" name="Google Shape;8827;p54"/>
          <p:cNvGrpSpPr/>
          <p:nvPr/>
        </p:nvGrpSpPr>
        <p:grpSpPr>
          <a:xfrm>
            <a:off x="1292857" y="3269120"/>
            <a:ext cx="318904" cy="302528"/>
            <a:chOff x="-6696925" y="3272575"/>
            <a:chExt cx="307200" cy="291425"/>
          </a:xfrm>
        </p:grpSpPr>
        <p:sp>
          <p:nvSpPr>
            <p:cNvPr id="8828" name="Google Shape;8828;p5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9" name="Google Shape;8829;p5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30" name="Google Shape;8830;p54"/>
          <p:cNvGrpSpPr/>
          <p:nvPr/>
        </p:nvGrpSpPr>
        <p:grpSpPr>
          <a:xfrm>
            <a:off x="1292844" y="3640695"/>
            <a:ext cx="318930" cy="303359"/>
            <a:chOff x="-6690625" y="3631325"/>
            <a:chExt cx="307225" cy="292225"/>
          </a:xfrm>
        </p:grpSpPr>
        <p:sp>
          <p:nvSpPr>
            <p:cNvPr id="8831"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2"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3"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4"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5"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36" name="Google Shape;8836;p54"/>
          <p:cNvGrpSpPr/>
          <p:nvPr/>
        </p:nvGrpSpPr>
        <p:grpSpPr>
          <a:xfrm>
            <a:off x="1308793" y="4038903"/>
            <a:ext cx="304189" cy="302347"/>
            <a:chOff x="-6689825" y="3992050"/>
            <a:chExt cx="293025" cy="291250"/>
          </a:xfrm>
        </p:grpSpPr>
        <p:sp>
          <p:nvSpPr>
            <p:cNvPr id="8837" name="Google Shape;8837;p5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8" name="Google Shape;8838;p5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9" name="Google Shape;8839;p5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0" name="Google Shape;8840;p5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1" name="Google Shape;8841;p5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2" name="Google Shape;8842;p5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3" name="Google Shape;8843;p5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4" name="Google Shape;8844;p5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5" name="Google Shape;8845;p5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6" name="Google Shape;8846;p5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7" name="Google Shape;8847;p5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8" name="Google Shape;8848;p5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49" name="Google Shape;8849;p54"/>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850" name="Google Shape;8850;p54"/>
          <p:cNvGrpSpPr/>
          <p:nvPr/>
        </p:nvGrpSpPr>
        <p:grpSpPr>
          <a:xfrm>
            <a:off x="3243334" y="3641096"/>
            <a:ext cx="304994" cy="302554"/>
            <a:chOff x="-4837325" y="3612425"/>
            <a:chExt cx="293800" cy="291450"/>
          </a:xfrm>
        </p:grpSpPr>
        <p:sp>
          <p:nvSpPr>
            <p:cNvPr id="8851" name="Google Shape;8851;p5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2" name="Google Shape;8852;p5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3" name="Google Shape;8853;p5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54" name="Google Shape;8854;p54"/>
          <p:cNvGrpSpPr/>
          <p:nvPr/>
        </p:nvGrpSpPr>
        <p:grpSpPr>
          <a:xfrm>
            <a:off x="3252729" y="4038799"/>
            <a:ext cx="303359" cy="302554"/>
            <a:chOff x="-4837325" y="3971575"/>
            <a:chExt cx="292225" cy="291450"/>
          </a:xfrm>
        </p:grpSpPr>
        <p:sp>
          <p:nvSpPr>
            <p:cNvPr id="8855" name="Google Shape;8855;p5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6" name="Google Shape;8856;p5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7" name="Google Shape;8857;p5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8" name="Google Shape;8858;p5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9" name="Google Shape;8859;p5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0" name="Google Shape;8860;p5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61" name="Google Shape;8861;p54"/>
          <p:cNvGrpSpPr/>
          <p:nvPr/>
        </p:nvGrpSpPr>
        <p:grpSpPr>
          <a:xfrm>
            <a:off x="5193545" y="3287103"/>
            <a:ext cx="310729" cy="266558"/>
            <a:chOff x="-3037625" y="3254850"/>
            <a:chExt cx="299325" cy="256775"/>
          </a:xfrm>
        </p:grpSpPr>
        <p:sp>
          <p:nvSpPr>
            <p:cNvPr id="8862" name="Google Shape;8862;p5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3" name="Google Shape;8863;p5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4" name="Google Shape;8864;p5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5" name="Google Shape;8865;p5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66" name="Google Shape;8866;p54"/>
          <p:cNvGrpSpPr/>
          <p:nvPr/>
        </p:nvGrpSpPr>
        <p:grpSpPr>
          <a:xfrm>
            <a:off x="5196400" y="3640680"/>
            <a:ext cx="305020" cy="303385"/>
            <a:chOff x="-3031325" y="3597450"/>
            <a:chExt cx="293825" cy="292250"/>
          </a:xfrm>
        </p:grpSpPr>
        <p:sp>
          <p:nvSpPr>
            <p:cNvPr id="8867" name="Google Shape;8867;p5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8" name="Google Shape;8868;p5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9" name="Google Shape;8869;p5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0" name="Google Shape;8870;p5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71" name="Google Shape;8871;p54"/>
          <p:cNvGrpSpPr/>
          <p:nvPr/>
        </p:nvGrpSpPr>
        <p:grpSpPr>
          <a:xfrm>
            <a:off x="5205393" y="4056380"/>
            <a:ext cx="304189" cy="267389"/>
            <a:chOff x="-3030525" y="3973150"/>
            <a:chExt cx="293025" cy="257575"/>
          </a:xfrm>
        </p:grpSpPr>
        <p:sp>
          <p:nvSpPr>
            <p:cNvPr id="8872" name="Google Shape;8872;p5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3" name="Google Shape;8873;p5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74" name="Google Shape;8874;p54"/>
          <p:cNvGrpSpPr/>
          <p:nvPr/>
        </p:nvGrpSpPr>
        <p:grpSpPr>
          <a:xfrm>
            <a:off x="7146940" y="3313250"/>
            <a:ext cx="304189" cy="214264"/>
            <a:chOff x="-1199300" y="3279250"/>
            <a:chExt cx="293025" cy="206400"/>
          </a:xfrm>
        </p:grpSpPr>
        <p:sp>
          <p:nvSpPr>
            <p:cNvPr id="8875" name="Google Shape;8875;p5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6" name="Google Shape;8876;p5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7" name="Google Shape;8877;p5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8" name="Google Shape;8878;p5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79" name="Google Shape;8879;p54"/>
          <p:cNvGrpSpPr/>
          <p:nvPr/>
        </p:nvGrpSpPr>
        <p:grpSpPr>
          <a:xfrm>
            <a:off x="1678982" y="3268783"/>
            <a:ext cx="320539" cy="303203"/>
            <a:chOff x="-6338550" y="3272950"/>
            <a:chExt cx="308775" cy="292075"/>
          </a:xfrm>
        </p:grpSpPr>
        <p:sp>
          <p:nvSpPr>
            <p:cNvPr id="8880" name="Google Shape;8880;p5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1" name="Google Shape;8881;p5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2" name="Google Shape;8882;p5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83" name="Google Shape;8883;p54"/>
          <p:cNvGrpSpPr/>
          <p:nvPr/>
        </p:nvGrpSpPr>
        <p:grpSpPr>
          <a:xfrm>
            <a:off x="1687157" y="3641097"/>
            <a:ext cx="304189" cy="302554"/>
            <a:chOff x="-6329100" y="3632100"/>
            <a:chExt cx="293025" cy="291450"/>
          </a:xfrm>
        </p:grpSpPr>
        <p:sp>
          <p:nvSpPr>
            <p:cNvPr id="8884" name="Google Shape;8884;p5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5" name="Google Shape;8885;p5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6" name="Google Shape;8886;p5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87" name="Google Shape;8887;p54"/>
          <p:cNvGrpSpPr/>
          <p:nvPr/>
        </p:nvGrpSpPr>
        <p:grpSpPr>
          <a:xfrm>
            <a:off x="1696566" y="4038800"/>
            <a:ext cx="302528" cy="302554"/>
            <a:chOff x="-6329875" y="3992050"/>
            <a:chExt cx="291425" cy="291450"/>
          </a:xfrm>
        </p:grpSpPr>
        <p:sp>
          <p:nvSpPr>
            <p:cNvPr id="8888" name="Google Shape;8888;p5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9" name="Google Shape;8889;p5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0" name="Google Shape;8890;p5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1" name="Google Shape;8891;p5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92" name="Google Shape;8892;p54"/>
          <p:cNvGrpSpPr/>
          <p:nvPr/>
        </p:nvGrpSpPr>
        <p:grpSpPr>
          <a:xfrm>
            <a:off x="3633144" y="3267886"/>
            <a:ext cx="305020" cy="304994"/>
            <a:chOff x="-4478975" y="3251700"/>
            <a:chExt cx="293825" cy="293800"/>
          </a:xfrm>
        </p:grpSpPr>
        <p:sp>
          <p:nvSpPr>
            <p:cNvPr id="8893" name="Google Shape;8893;p5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4" name="Google Shape;8894;p5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5" name="Google Shape;8895;p5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96" name="Google Shape;8896;p54"/>
          <p:cNvGrpSpPr/>
          <p:nvPr/>
        </p:nvGrpSpPr>
        <p:grpSpPr>
          <a:xfrm>
            <a:off x="3633144" y="3641096"/>
            <a:ext cx="305020" cy="302554"/>
            <a:chOff x="-4475825" y="3612425"/>
            <a:chExt cx="293825" cy="291450"/>
          </a:xfrm>
        </p:grpSpPr>
        <p:sp>
          <p:nvSpPr>
            <p:cNvPr id="8897" name="Google Shape;8897;p5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8" name="Google Shape;8898;p5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9" name="Google Shape;8899;p5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00" name="Google Shape;8900;p54"/>
          <p:cNvGrpSpPr/>
          <p:nvPr/>
        </p:nvGrpSpPr>
        <p:grpSpPr>
          <a:xfrm>
            <a:off x="3639685" y="4038811"/>
            <a:ext cx="309094" cy="302528"/>
            <a:chOff x="-4480550" y="3970800"/>
            <a:chExt cx="297750" cy="291425"/>
          </a:xfrm>
        </p:grpSpPr>
        <p:sp>
          <p:nvSpPr>
            <p:cNvPr id="8901" name="Google Shape;8901;p5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2" name="Google Shape;8902;p5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03" name="Google Shape;8903;p54"/>
          <p:cNvGrpSpPr/>
          <p:nvPr/>
        </p:nvGrpSpPr>
        <p:grpSpPr>
          <a:xfrm>
            <a:off x="5589021" y="3269105"/>
            <a:ext cx="299284" cy="302554"/>
            <a:chOff x="-2668225" y="3239075"/>
            <a:chExt cx="288300" cy="291450"/>
          </a:xfrm>
        </p:grpSpPr>
        <p:sp>
          <p:nvSpPr>
            <p:cNvPr id="8904" name="Google Shape;8904;p5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5" name="Google Shape;8905;p5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6" name="Google Shape;8906;p5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7" name="Google Shape;8907;p5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8" name="Google Shape;8908;p5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09" name="Google Shape;8909;p54"/>
          <p:cNvGrpSpPr/>
          <p:nvPr/>
        </p:nvGrpSpPr>
        <p:grpSpPr>
          <a:xfrm>
            <a:off x="5586970" y="3641095"/>
            <a:ext cx="303385" cy="302554"/>
            <a:chOff x="-2671375" y="3597450"/>
            <a:chExt cx="292250" cy="291450"/>
          </a:xfrm>
        </p:grpSpPr>
        <p:sp>
          <p:nvSpPr>
            <p:cNvPr id="8910" name="Google Shape;8910;p5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1" name="Google Shape;8911;p5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12" name="Google Shape;8912;p54"/>
          <p:cNvGrpSpPr/>
          <p:nvPr/>
        </p:nvGrpSpPr>
        <p:grpSpPr>
          <a:xfrm>
            <a:off x="5594744" y="4037980"/>
            <a:ext cx="304994" cy="304189"/>
            <a:chOff x="-2670575" y="3956600"/>
            <a:chExt cx="293800" cy="293025"/>
          </a:xfrm>
        </p:grpSpPr>
        <p:sp>
          <p:nvSpPr>
            <p:cNvPr id="8913" name="Google Shape;8913;p5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4" name="Google Shape;8914;p5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5" name="Google Shape;8915;p5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6" name="Google Shape;8916;p5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17" name="Google Shape;8917;p54"/>
          <p:cNvGrpSpPr/>
          <p:nvPr/>
        </p:nvGrpSpPr>
        <p:grpSpPr>
          <a:xfrm>
            <a:off x="7145306" y="3641562"/>
            <a:ext cx="307459" cy="301620"/>
            <a:chOff x="-1183550" y="3586525"/>
            <a:chExt cx="296175" cy="290550"/>
          </a:xfrm>
        </p:grpSpPr>
        <p:sp>
          <p:nvSpPr>
            <p:cNvPr id="8918" name="Google Shape;8918;p5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9" name="Google Shape;8919;p5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0" name="Google Shape;8920;p5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1" name="Google Shape;8921;p5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2" name="Google Shape;8922;p5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3" name="Google Shape;8923;p5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4" name="Google Shape;8924;p5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5" name="Google Shape;8925;p5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6" name="Google Shape;8926;p5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27" name="Google Shape;8927;p54"/>
          <p:cNvGrpSpPr/>
          <p:nvPr/>
        </p:nvGrpSpPr>
        <p:grpSpPr>
          <a:xfrm>
            <a:off x="2077310" y="3269523"/>
            <a:ext cx="303385" cy="301724"/>
            <a:chOff x="-5971525" y="3273750"/>
            <a:chExt cx="292250" cy="290650"/>
          </a:xfrm>
        </p:grpSpPr>
        <p:sp>
          <p:nvSpPr>
            <p:cNvPr id="8928" name="Google Shape;8928;p5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9" name="Google Shape;8929;p5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30" name="Google Shape;8930;p54"/>
          <p:cNvGrpSpPr/>
          <p:nvPr/>
        </p:nvGrpSpPr>
        <p:grpSpPr>
          <a:xfrm>
            <a:off x="2073223" y="3640111"/>
            <a:ext cx="311560" cy="304527"/>
            <a:chOff x="-5974675" y="3632100"/>
            <a:chExt cx="300125" cy="293350"/>
          </a:xfrm>
        </p:grpSpPr>
        <p:sp>
          <p:nvSpPr>
            <p:cNvPr id="8931" name="Google Shape;8931;p5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2" name="Google Shape;8932;p5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3" name="Google Shape;8933;p5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34" name="Google Shape;8934;p54"/>
          <p:cNvGrpSpPr/>
          <p:nvPr/>
        </p:nvGrpSpPr>
        <p:grpSpPr>
          <a:xfrm>
            <a:off x="2094881" y="4037982"/>
            <a:ext cx="285400" cy="304189"/>
            <a:chOff x="-5971525" y="3990475"/>
            <a:chExt cx="274925" cy="293025"/>
          </a:xfrm>
        </p:grpSpPr>
        <p:sp>
          <p:nvSpPr>
            <p:cNvPr id="8935" name="Google Shape;8935;p5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6" name="Google Shape;8936;p5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7" name="Google Shape;8937;p5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8" name="Google Shape;8938;p5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39" name="Google Shape;8939;p54"/>
          <p:cNvGrpSpPr/>
          <p:nvPr/>
        </p:nvGrpSpPr>
        <p:grpSpPr>
          <a:xfrm>
            <a:off x="4022136" y="3269521"/>
            <a:ext cx="303359" cy="301724"/>
            <a:chOff x="-4118225" y="3253275"/>
            <a:chExt cx="292225" cy="290650"/>
          </a:xfrm>
        </p:grpSpPr>
        <p:sp>
          <p:nvSpPr>
            <p:cNvPr id="8940" name="Google Shape;8940;p5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1" name="Google Shape;8941;p5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42" name="Google Shape;8942;p54"/>
          <p:cNvGrpSpPr/>
          <p:nvPr/>
        </p:nvGrpSpPr>
        <p:grpSpPr>
          <a:xfrm>
            <a:off x="4058509" y="3640902"/>
            <a:ext cx="230614" cy="302944"/>
            <a:chOff x="-4082800" y="3612425"/>
            <a:chExt cx="222150" cy="291825"/>
          </a:xfrm>
        </p:grpSpPr>
        <p:sp>
          <p:nvSpPr>
            <p:cNvPr id="8943" name="Google Shape;8943;p5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4" name="Google Shape;8944;p5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5" name="Google Shape;8945;p5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46" name="Google Shape;8946;p54"/>
          <p:cNvGrpSpPr/>
          <p:nvPr/>
        </p:nvGrpSpPr>
        <p:grpSpPr>
          <a:xfrm>
            <a:off x="4030715" y="4048207"/>
            <a:ext cx="303359" cy="283739"/>
            <a:chOff x="-4118225" y="3990475"/>
            <a:chExt cx="292225" cy="273325"/>
          </a:xfrm>
        </p:grpSpPr>
        <p:sp>
          <p:nvSpPr>
            <p:cNvPr id="8947" name="Google Shape;8947;p5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8" name="Google Shape;8948;p5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9" name="Google Shape;8949;p5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0" name="Google Shape;8950;p5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51" name="Google Shape;8951;p54"/>
          <p:cNvGrpSpPr/>
          <p:nvPr/>
        </p:nvGrpSpPr>
        <p:grpSpPr>
          <a:xfrm>
            <a:off x="5984968" y="3268288"/>
            <a:ext cx="284569" cy="304189"/>
            <a:chOff x="-2312225" y="3238300"/>
            <a:chExt cx="274125" cy="293025"/>
          </a:xfrm>
        </p:grpSpPr>
        <p:sp>
          <p:nvSpPr>
            <p:cNvPr id="8952" name="Google Shape;8952;p5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3" name="Google Shape;8953;p5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54" name="Google Shape;8954;p54"/>
          <p:cNvGrpSpPr/>
          <p:nvPr/>
        </p:nvGrpSpPr>
        <p:grpSpPr>
          <a:xfrm>
            <a:off x="5975561" y="3603891"/>
            <a:ext cx="303385" cy="376960"/>
            <a:chOff x="-2310650" y="3525775"/>
            <a:chExt cx="292250" cy="363125"/>
          </a:xfrm>
        </p:grpSpPr>
        <p:sp>
          <p:nvSpPr>
            <p:cNvPr id="8955" name="Google Shape;8955;p5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6" name="Google Shape;8956;p5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7" name="Google Shape;8957;p5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8" name="Google Shape;8958;p5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59" name="Google Shape;8959;p54"/>
          <p:cNvGrpSpPr/>
          <p:nvPr/>
        </p:nvGrpSpPr>
        <p:grpSpPr>
          <a:xfrm>
            <a:off x="5983322" y="4038798"/>
            <a:ext cx="305020" cy="302554"/>
            <a:chOff x="-2310650" y="3958175"/>
            <a:chExt cx="293825" cy="291450"/>
          </a:xfrm>
        </p:grpSpPr>
        <p:sp>
          <p:nvSpPr>
            <p:cNvPr id="8960" name="Google Shape;8960;p5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1" name="Google Shape;8961;p5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62" name="Google Shape;8962;p54"/>
          <p:cNvGrpSpPr/>
          <p:nvPr/>
        </p:nvGrpSpPr>
        <p:grpSpPr>
          <a:xfrm>
            <a:off x="7154715" y="4038798"/>
            <a:ext cx="305798" cy="302554"/>
            <a:chOff x="-1182750" y="3962900"/>
            <a:chExt cx="294575" cy="291450"/>
          </a:xfrm>
        </p:grpSpPr>
        <p:sp>
          <p:nvSpPr>
            <p:cNvPr id="8963" name="Google Shape;8963;p5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4" name="Google Shape;8964;p5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5" name="Google Shape;8965;p5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6" name="Google Shape;8966;p5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7" name="Google Shape;8967;p5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8" name="Google Shape;8968;p5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9" name="Google Shape;8969;p5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70" name="Google Shape;8970;p54"/>
          <p:cNvGrpSpPr/>
          <p:nvPr/>
        </p:nvGrpSpPr>
        <p:grpSpPr>
          <a:xfrm>
            <a:off x="2465070" y="3269107"/>
            <a:ext cx="305824" cy="302554"/>
            <a:chOff x="-5611575" y="3272950"/>
            <a:chExt cx="294600" cy="291450"/>
          </a:xfrm>
        </p:grpSpPr>
        <p:sp>
          <p:nvSpPr>
            <p:cNvPr id="8971" name="Google Shape;8971;p5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2" name="Google Shape;8972;p5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3" name="Google Shape;8973;p5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4" name="Google Shape;8974;p5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5" name="Google Shape;8975;p5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76" name="Google Shape;8976;p54"/>
          <p:cNvGrpSpPr/>
          <p:nvPr/>
        </p:nvGrpSpPr>
        <p:grpSpPr>
          <a:xfrm>
            <a:off x="2465070" y="3641513"/>
            <a:ext cx="305824" cy="301724"/>
            <a:chOff x="-5613150" y="3632900"/>
            <a:chExt cx="294600" cy="290650"/>
          </a:xfrm>
        </p:grpSpPr>
        <p:sp>
          <p:nvSpPr>
            <p:cNvPr id="8977" name="Google Shape;8977;p5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8" name="Google Shape;8978;p5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79" name="Google Shape;8979;p54"/>
          <p:cNvGrpSpPr/>
          <p:nvPr/>
        </p:nvGrpSpPr>
        <p:grpSpPr>
          <a:xfrm>
            <a:off x="2473648" y="4038397"/>
            <a:ext cx="305824" cy="303359"/>
            <a:chOff x="-5613150" y="3991275"/>
            <a:chExt cx="294600" cy="292225"/>
          </a:xfrm>
        </p:grpSpPr>
        <p:sp>
          <p:nvSpPr>
            <p:cNvPr id="8980" name="Google Shape;8980;p5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1" name="Google Shape;8981;p5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2" name="Google Shape;8982;p5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3" name="Google Shape;8983;p5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4" name="Google Shape;8984;p5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5" name="Google Shape;8985;p5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6" name="Google Shape;8986;p5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7" name="Google Shape;8987;p5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8" name="Google Shape;8988;p5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89" name="Google Shape;8989;p54"/>
          <p:cNvGrpSpPr/>
          <p:nvPr/>
        </p:nvGrpSpPr>
        <p:grpSpPr>
          <a:xfrm>
            <a:off x="4399665" y="3269262"/>
            <a:ext cx="313350" cy="302243"/>
            <a:chOff x="-3768700" y="3253275"/>
            <a:chExt cx="301850" cy="291150"/>
          </a:xfrm>
        </p:grpSpPr>
        <p:sp>
          <p:nvSpPr>
            <p:cNvPr id="8990" name="Google Shape;8990;p5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1" name="Google Shape;8991;p5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2" name="Google Shape;8992;p5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93" name="Google Shape;8993;p54"/>
          <p:cNvGrpSpPr/>
          <p:nvPr/>
        </p:nvGrpSpPr>
        <p:grpSpPr>
          <a:xfrm>
            <a:off x="4402609" y="3649674"/>
            <a:ext cx="307459" cy="285400"/>
            <a:chOff x="-3808700" y="3628950"/>
            <a:chExt cx="296175" cy="274925"/>
          </a:xfrm>
        </p:grpSpPr>
        <p:sp>
          <p:nvSpPr>
            <p:cNvPr id="8994" name="Google Shape;8994;p5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5" name="Google Shape;8995;p5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6" name="Google Shape;8996;p5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97" name="Google Shape;8997;p54"/>
          <p:cNvGrpSpPr/>
          <p:nvPr/>
        </p:nvGrpSpPr>
        <p:grpSpPr>
          <a:xfrm>
            <a:off x="4449623" y="4038500"/>
            <a:ext cx="302399" cy="303151"/>
            <a:chOff x="-3771675" y="3971775"/>
            <a:chExt cx="291300" cy="292025"/>
          </a:xfrm>
        </p:grpSpPr>
        <p:sp>
          <p:nvSpPr>
            <p:cNvPr id="8998"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9"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0"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1"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2"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03" name="Google Shape;9003;p54"/>
          <p:cNvGrpSpPr/>
          <p:nvPr/>
        </p:nvGrpSpPr>
        <p:grpSpPr>
          <a:xfrm>
            <a:off x="6368398" y="3304751"/>
            <a:ext cx="302995" cy="231263"/>
            <a:chOff x="-1951475" y="3273100"/>
            <a:chExt cx="291875" cy="222775"/>
          </a:xfrm>
        </p:grpSpPr>
        <p:sp>
          <p:nvSpPr>
            <p:cNvPr id="9004" name="Google Shape;9004;p5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5" name="Google Shape;9005;p5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6" name="Google Shape;9006;p5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07" name="Google Shape;9007;p54"/>
          <p:cNvGrpSpPr/>
          <p:nvPr/>
        </p:nvGrpSpPr>
        <p:grpSpPr>
          <a:xfrm>
            <a:off x="6366582" y="3641095"/>
            <a:ext cx="306629" cy="302554"/>
            <a:chOff x="-1951475" y="3597450"/>
            <a:chExt cx="295375" cy="291450"/>
          </a:xfrm>
        </p:grpSpPr>
        <p:sp>
          <p:nvSpPr>
            <p:cNvPr id="9008" name="Google Shape;9008;p5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9" name="Google Shape;9009;p5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0" name="Google Shape;9010;p5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1" name="Google Shape;9011;p5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12" name="Google Shape;9012;p54"/>
          <p:cNvGrpSpPr/>
          <p:nvPr/>
        </p:nvGrpSpPr>
        <p:grpSpPr>
          <a:xfrm>
            <a:off x="6368205" y="4038798"/>
            <a:ext cx="320539" cy="302554"/>
            <a:chOff x="-1960150" y="3956600"/>
            <a:chExt cx="308775" cy="291450"/>
          </a:xfrm>
        </p:grpSpPr>
        <p:sp>
          <p:nvSpPr>
            <p:cNvPr id="9013" name="Google Shape;9013;p5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4" name="Google Shape;9014;p5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15" name="Google Shape;9015;p54"/>
          <p:cNvGrpSpPr/>
          <p:nvPr/>
        </p:nvGrpSpPr>
        <p:grpSpPr>
          <a:xfrm>
            <a:off x="7547604" y="3268702"/>
            <a:ext cx="303359" cy="303359"/>
            <a:chOff x="-804700" y="3226500"/>
            <a:chExt cx="292225" cy="292225"/>
          </a:xfrm>
        </p:grpSpPr>
        <p:sp>
          <p:nvSpPr>
            <p:cNvPr id="9016" name="Google Shape;9016;p5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7" name="Google Shape;9017;p5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8" name="Google Shape;9018;p5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9" name="Google Shape;9019;p5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0" name="Google Shape;9020;p5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1" name="Google Shape;9021;p5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2" name="Google Shape;9022;p5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23" name="Google Shape;9023;p54"/>
          <p:cNvGrpSpPr/>
          <p:nvPr/>
        </p:nvGrpSpPr>
        <p:grpSpPr>
          <a:xfrm>
            <a:off x="2860141" y="3268692"/>
            <a:ext cx="303359" cy="303385"/>
            <a:chOff x="-5251625" y="3272950"/>
            <a:chExt cx="292225" cy="292250"/>
          </a:xfrm>
        </p:grpSpPr>
        <p:sp>
          <p:nvSpPr>
            <p:cNvPr id="9024" name="Google Shape;9024;p5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5" name="Google Shape;9025;p5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6" name="Google Shape;9026;p5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27" name="Google Shape;9027;p54"/>
          <p:cNvGrpSpPr/>
          <p:nvPr/>
        </p:nvGrpSpPr>
        <p:grpSpPr>
          <a:xfrm>
            <a:off x="2857689" y="3640488"/>
            <a:ext cx="308264" cy="303774"/>
            <a:chOff x="-5254775" y="3631325"/>
            <a:chExt cx="296950" cy="292625"/>
          </a:xfrm>
        </p:grpSpPr>
        <p:sp>
          <p:nvSpPr>
            <p:cNvPr id="9028" name="Google Shape;9028;p5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9" name="Google Shape;9029;p5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0" name="Google Shape;9030;p5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1" name="Google Shape;9031;p5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2" name="Google Shape;9032;p5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3" name="Google Shape;9033;p5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4" name="Google Shape;9034;p5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35" name="Google Shape;9035;p54"/>
          <p:cNvGrpSpPr/>
          <p:nvPr/>
        </p:nvGrpSpPr>
        <p:grpSpPr>
          <a:xfrm>
            <a:off x="2869122" y="4038397"/>
            <a:ext cx="302554" cy="303359"/>
            <a:chOff x="-5251625" y="3991275"/>
            <a:chExt cx="291450" cy="292225"/>
          </a:xfrm>
        </p:grpSpPr>
        <p:sp>
          <p:nvSpPr>
            <p:cNvPr id="9036" name="Google Shape;9036;p5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7" name="Google Shape;9037;p5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8" name="Google Shape;9038;p5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9" name="Google Shape;9039;p5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0" name="Google Shape;9040;p5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41" name="Google Shape;9041;p54"/>
          <p:cNvGrpSpPr/>
          <p:nvPr/>
        </p:nvGrpSpPr>
        <p:grpSpPr>
          <a:xfrm>
            <a:off x="4844953" y="3269119"/>
            <a:ext cx="230614" cy="302528"/>
            <a:chOff x="-3365275" y="3253275"/>
            <a:chExt cx="222150" cy="291425"/>
          </a:xfrm>
        </p:grpSpPr>
        <p:sp>
          <p:nvSpPr>
            <p:cNvPr id="9042" name="Google Shape;9042;p5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3" name="Google Shape;9043;p5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44" name="Google Shape;9044;p54"/>
          <p:cNvGrpSpPr/>
          <p:nvPr/>
        </p:nvGrpSpPr>
        <p:grpSpPr>
          <a:xfrm>
            <a:off x="4826163" y="3640279"/>
            <a:ext cx="268193" cy="304189"/>
            <a:chOff x="-3383375" y="3611625"/>
            <a:chExt cx="258350" cy="293025"/>
          </a:xfrm>
        </p:grpSpPr>
        <p:sp>
          <p:nvSpPr>
            <p:cNvPr id="9045" name="Google Shape;9045;p5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6" name="Google Shape;9046;p5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47" name="Google Shape;9047;p54"/>
          <p:cNvGrpSpPr/>
          <p:nvPr/>
        </p:nvGrpSpPr>
        <p:grpSpPr>
          <a:xfrm>
            <a:off x="4871114" y="4038799"/>
            <a:ext cx="195448" cy="302554"/>
            <a:chOff x="-3347950" y="3971575"/>
            <a:chExt cx="188275" cy="291450"/>
          </a:xfrm>
        </p:grpSpPr>
        <p:sp>
          <p:nvSpPr>
            <p:cNvPr id="9048" name="Google Shape;9048;p5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9" name="Google Shape;9049;p5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0" name="Google Shape;9050;p5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51" name="Google Shape;9051;p54"/>
          <p:cNvGrpSpPr/>
          <p:nvPr/>
        </p:nvGrpSpPr>
        <p:grpSpPr>
          <a:xfrm>
            <a:off x="6777113" y="3268288"/>
            <a:ext cx="268193" cy="304189"/>
            <a:chOff x="-1575775" y="3238300"/>
            <a:chExt cx="258350" cy="293025"/>
          </a:xfrm>
        </p:grpSpPr>
        <p:sp>
          <p:nvSpPr>
            <p:cNvPr id="9052" name="Google Shape;9052;p5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3" name="Google Shape;9053;p5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4" name="Google Shape;9054;p5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5" name="Google Shape;9055;p5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6" name="Google Shape;9056;p5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57" name="Google Shape;9057;p54"/>
          <p:cNvGrpSpPr/>
          <p:nvPr/>
        </p:nvGrpSpPr>
        <p:grpSpPr>
          <a:xfrm>
            <a:off x="6758700" y="3639474"/>
            <a:ext cx="305020" cy="305798"/>
            <a:chOff x="-1591550" y="3597475"/>
            <a:chExt cx="293825" cy="294575"/>
          </a:xfrm>
        </p:grpSpPr>
        <p:sp>
          <p:nvSpPr>
            <p:cNvPr id="9058" name="Google Shape;9058;p5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9" name="Google Shape;9059;p5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0" name="Google Shape;9060;p5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61" name="Google Shape;9061;p54"/>
          <p:cNvGrpSpPr/>
          <p:nvPr/>
        </p:nvGrpSpPr>
        <p:grpSpPr>
          <a:xfrm>
            <a:off x="6767694" y="4046155"/>
            <a:ext cx="304189" cy="287839"/>
            <a:chOff x="-1592325" y="3957400"/>
            <a:chExt cx="293025" cy="277275"/>
          </a:xfrm>
        </p:grpSpPr>
        <p:sp>
          <p:nvSpPr>
            <p:cNvPr id="9062" name="Google Shape;9062;p5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3" name="Google Shape;9063;p5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4" name="Google Shape;9064;p5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5" name="Google Shape;9065;p5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66" name="Google Shape;9066;p54"/>
          <p:cNvGrpSpPr/>
          <p:nvPr/>
        </p:nvGrpSpPr>
        <p:grpSpPr>
          <a:xfrm>
            <a:off x="7566005" y="3640694"/>
            <a:ext cx="266558" cy="303359"/>
            <a:chOff x="-778700" y="3612425"/>
            <a:chExt cx="256775" cy="292225"/>
          </a:xfrm>
        </p:grpSpPr>
        <p:sp>
          <p:nvSpPr>
            <p:cNvPr id="9067" name="Google Shape;9067;p5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8" name="Google Shape;9068;p5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9" name="Google Shape;9069;p5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0" name="Google Shape;9070;p5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1" name="Google Shape;9071;p5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2" name="Google Shape;9072;p5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73" name="Google Shape;9073;p54"/>
          <p:cNvGrpSpPr/>
          <p:nvPr/>
        </p:nvGrpSpPr>
        <p:grpSpPr>
          <a:xfrm>
            <a:off x="2080850" y="1641166"/>
            <a:ext cx="294442" cy="295215"/>
            <a:chOff x="6679825" y="2693700"/>
            <a:chExt cx="257875" cy="258575"/>
          </a:xfrm>
        </p:grpSpPr>
        <p:sp>
          <p:nvSpPr>
            <p:cNvPr id="9074" name="Google Shape;9074;p5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5" name="Google Shape;9075;p5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76" name="Google Shape;9076;p54"/>
          <p:cNvGrpSpPr/>
          <p:nvPr/>
        </p:nvGrpSpPr>
        <p:grpSpPr>
          <a:xfrm>
            <a:off x="2073922" y="1998089"/>
            <a:ext cx="302373" cy="300011"/>
            <a:chOff x="6790450" y="3119050"/>
            <a:chExt cx="262750" cy="260675"/>
          </a:xfrm>
        </p:grpSpPr>
        <p:sp>
          <p:nvSpPr>
            <p:cNvPr id="9077" name="Google Shape;9077;p5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8" name="Google Shape;9078;p5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79" name="Google Shape;9079;p54"/>
          <p:cNvGrpSpPr/>
          <p:nvPr/>
        </p:nvGrpSpPr>
        <p:grpSpPr>
          <a:xfrm>
            <a:off x="6586588" y="4426561"/>
            <a:ext cx="245642" cy="279461"/>
            <a:chOff x="7728464" y="1561258"/>
            <a:chExt cx="349719" cy="397866"/>
          </a:xfrm>
        </p:grpSpPr>
        <p:sp>
          <p:nvSpPr>
            <p:cNvPr id="9080" name="Google Shape;9080;p5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1" name="Google Shape;9081;p5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82" name="Google Shape;9082;p54"/>
          <p:cNvGrpSpPr/>
          <p:nvPr/>
        </p:nvGrpSpPr>
        <p:grpSpPr>
          <a:xfrm>
            <a:off x="5089198" y="4426561"/>
            <a:ext cx="279490" cy="279461"/>
            <a:chOff x="5611350" y="1561258"/>
            <a:chExt cx="397907" cy="397866"/>
          </a:xfrm>
        </p:grpSpPr>
        <p:sp>
          <p:nvSpPr>
            <p:cNvPr id="9083" name="Google Shape;9083;p5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4" name="Google Shape;9084;p5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5" name="Google Shape;9085;p5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6" name="Google Shape;9086;p5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87" name="Google Shape;9087;p54"/>
          <p:cNvGrpSpPr/>
          <p:nvPr/>
        </p:nvGrpSpPr>
        <p:grpSpPr>
          <a:xfrm>
            <a:off x="5463566" y="4496683"/>
            <a:ext cx="279439" cy="139217"/>
            <a:chOff x="6140660" y="1661097"/>
            <a:chExt cx="397835" cy="198202"/>
          </a:xfrm>
        </p:grpSpPr>
        <p:sp>
          <p:nvSpPr>
            <p:cNvPr id="9088" name="Google Shape;9088;p5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9" name="Google Shape;9089;p5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0" name="Google Shape;9090;p5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1" name="Google Shape;9091;p5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92" name="Google Shape;9092;p54"/>
          <p:cNvGrpSpPr/>
          <p:nvPr/>
        </p:nvGrpSpPr>
        <p:grpSpPr>
          <a:xfrm>
            <a:off x="5837882" y="4426561"/>
            <a:ext cx="279490" cy="279461"/>
            <a:chOff x="6669907" y="1561258"/>
            <a:chExt cx="397907" cy="397866"/>
          </a:xfrm>
        </p:grpSpPr>
        <p:sp>
          <p:nvSpPr>
            <p:cNvPr id="9093" name="Google Shape;9093;p5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4" name="Google Shape;9094;p5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5" name="Google Shape;9095;p5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6" name="Google Shape;9096;p5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7" name="Google Shape;9097;p5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98" name="Google Shape;9098;p54"/>
          <p:cNvGrpSpPr/>
          <p:nvPr/>
        </p:nvGrpSpPr>
        <p:grpSpPr>
          <a:xfrm>
            <a:off x="6212250" y="4426561"/>
            <a:ext cx="279461" cy="279461"/>
            <a:chOff x="7199196" y="1561258"/>
            <a:chExt cx="397866" cy="397866"/>
          </a:xfrm>
        </p:grpSpPr>
        <p:sp>
          <p:nvSpPr>
            <p:cNvPr id="9099" name="Google Shape;9099;p5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0" name="Google Shape;9100;p5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1" name="Google Shape;9101;p5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02" name="Google Shape;9102;p54"/>
          <p:cNvGrpSpPr/>
          <p:nvPr/>
        </p:nvGrpSpPr>
        <p:grpSpPr>
          <a:xfrm>
            <a:off x="3592360" y="4468039"/>
            <a:ext cx="279490" cy="196505"/>
            <a:chOff x="3386036" y="1746339"/>
            <a:chExt cx="397907" cy="279762"/>
          </a:xfrm>
        </p:grpSpPr>
        <p:sp>
          <p:nvSpPr>
            <p:cNvPr id="9103" name="Google Shape;9103;p5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4" name="Google Shape;9104;p5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05" name="Google Shape;9105;p54"/>
          <p:cNvGrpSpPr/>
          <p:nvPr/>
        </p:nvGrpSpPr>
        <p:grpSpPr>
          <a:xfrm>
            <a:off x="4340466" y="4426546"/>
            <a:ext cx="279490" cy="279490"/>
            <a:chOff x="4417380" y="1687279"/>
            <a:chExt cx="397907" cy="397907"/>
          </a:xfrm>
        </p:grpSpPr>
        <p:sp>
          <p:nvSpPr>
            <p:cNvPr id="9106" name="Google Shape;9106;p5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7" name="Google Shape;9107;p5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08" name="Google Shape;9108;p54"/>
          <p:cNvGrpSpPr/>
          <p:nvPr/>
        </p:nvGrpSpPr>
        <p:grpSpPr>
          <a:xfrm>
            <a:off x="3218007" y="4426553"/>
            <a:ext cx="279476" cy="279476"/>
            <a:chOff x="2869999" y="1687279"/>
            <a:chExt cx="397887" cy="397887"/>
          </a:xfrm>
        </p:grpSpPr>
        <p:sp>
          <p:nvSpPr>
            <p:cNvPr id="9109" name="Google Shape;9109;p5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0" name="Google Shape;9110;p5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11" name="Google Shape;9111;p54"/>
          <p:cNvGrpSpPr/>
          <p:nvPr/>
        </p:nvGrpSpPr>
        <p:grpSpPr>
          <a:xfrm>
            <a:off x="3966728" y="4426817"/>
            <a:ext cx="278860" cy="278948"/>
            <a:chOff x="3902887" y="1687655"/>
            <a:chExt cx="397010" cy="397135"/>
          </a:xfrm>
        </p:grpSpPr>
        <p:sp>
          <p:nvSpPr>
            <p:cNvPr id="9112" name="Google Shape;9112;p5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3" name="Google Shape;9113;p5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14" name="Google Shape;9114;p54"/>
          <p:cNvGrpSpPr/>
          <p:nvPr/>
        </p:nvGrpSpPr>
        <p:grpSpPr>
          <a:xfrm>
            <a:off x="4714834" y="4426546"/>
            <a:ext cx="279490" cy="279490"/>
            <a:chOff x="4933458" y="1687279"/>
            <a:chExt cx="397907" cy="397907"/>
          </a:xfrm>
        </p:grpSpPr>
        <p:sp>
          <p:nvSpPr>
            <p:cNvPr id="9115" name="Google Shape;9115;p5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6" name="Google Shape;9116;p5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17" name="Google Shape;9117;p54"/>
          <p:cNvGrpSpPr/>
          <p:nvPr/>
        </p:nvGrpSpPr>
        <p:grpSpPr>
          <a:xfrm>
            <a:off x="2094198" y="4426553"/>
            <a:ext cx="279476" cy="279476"/>
            <a:chOff x="1379798" y="1723250"/>
            <a:chExt cx="397887" cy="397887"/>
          </a:xfrm>
        </p:grpSpPr>
        <p:sp>
          <p:nvSpPr>
            <p:cNvPr id="9118" name="Google Shape;9118;p5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9" name="Google Shape;9119;p5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0" name="Google Shape;9120;p5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1" name="Google Shape;9121;p5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22" name="Google Shape;9122;p54"/>
          <p:cNvGrpSpPr/>
          <p:nvPr/>
        </p:nvGrpSpPr>
        <p:grpSpPr>
          <a:xfrm>
            <a:off x="1345493" y="4426553"/>
            <a:ext cx="279490" cy="279476"/>
            <a:chOff x="266768" y="1721375"/>
            <a:chExt cx="397907" cy="397887"/>
          </a:xfrm>
        </p:grpSpPr>
        <p:sp>
          <p:nvSpPr>
            <p:cNvPr id="9123" name="Google Shape;9123;p5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4" name="Google Shape;9124;p5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25" name="Google Shape;9125;p54"/>
          <p:cNvGrpSpPr/>
          <p:nvPr/>
        </p:nvGrpSpPr>
        <p:grpSpPr>
          <a:xfrm>
            <a:off x="1719859" y="4426553"/>
            <a:ext cx="279461" cy="279476"/>
            <a:chOff x="864491" y="1723250"/>
            <a:chExt cx="397866" cy="397887"/>
          </a:xfrm>
        </p:grpSpPr>
        <p:sp>
          <p:nvSpPr>
            <p:cNvPr id="9126" name="Google Shape;9126;p5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7" name="Google Shape;9127;p5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8" name="Google Shape;9128;p5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29" name="Google Shape;9129;p54"/>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130" name="Google Shape;9130;p54"/>
          <p:cNvGrpSpPr/>
          <p:nvPr/>
        </p:nvGrpSpPr>
        <p:grpSpPr>
          <a:xfrm>
            <a:off x="2843740" y="4426832"/>
            <a:ext cx="279388" cy="278918"/>
            <a:chOff x="2408992" y="1722875"/>
            <a:chExt cx="397761" cy="397093"/>
          </a:xfrm>
        </p:grpSpPr>
        <p:sp>
          <p:nvSpPr>
            <p:cNvPr id="9131" name="Google Shape;9131;p5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2" name="Google Shape;9132;p5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33" name="Google Shape;9133;p54"/>
          <p:cNvGrpSpPr/>
          <p:nvPr/>
        </p:nvGrpSpPr>
        <p:grpSpPr>
          <a:xfrm>
            <a:off x="6576454" y="2738015"/>
            <a:ext cx="257472" cy="292918"/>
            <a:chOff x="7660859" y="2571753"/>
            <a:chExt cx="366561" cy="417024"/>
          </a:xfrm>
        </p:grpSpPr>
        <p:sp>
          <p:nvSpPr>
            <p:cNvPr id="9134" name="Google Shape;9134;p5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5" name="Google Shape;9135;p5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6" name="Google Shape;9136;p5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37" name="Google Shape;9137;p54"/>
          <p:cNvGrpSpPr/>
          <p:nvPr/>
        </p:nvGrpSpPr>
        <p:grpSpPr>
          <a:xfrm>
            <a:off x="5079333" y="2738015"/>
            <a:ext cx="292918" cy="292918"/>
            <a:chOff x="5566722" y="2571753"/>
            <a:chExt cx="417024" cy="417024"/>
          </a:xfrm>
        </p:grpSpPr>
        <p:sp>
          <p:nvSpPr>
            <p:cNvPr id="9138" name="Google Shape;9138;p5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9" name="Google Shape;9139;p5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40" name="Google Shape;9140;p54"/>
          <p:cNvGrpSpPr/>
          <p:nvPr/>
        </p:nvGrpSpPr>
        <p:grpSpPr>
          <a:xfrm>
            <a:off x="5453615" y="2811538"/>
            <a:ext cx="292910" cy="145873"/>
            <a:chOff x="6090251" y="2676413"/>
            <a:chExt cx="417014" cy="207677"/>
          </a:xfrm>
        </p:grpSpPr>
        <p:sp>
          <p:nvSpPr>
            <p:cNvPr id="9141" name="Google Shape;9141;p5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2" name="Google Shape;9142;p5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3" name="Google Shape;9143;p5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4" name="Google Shape;9144;p5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45" name="Google Shape;9145;p54"/>
          <p:cNvGrpSpPr/>
          <p:nvPr/>
        </p:nvGrpSpPr>
        <p:grpSpPr>
          <a:xfrm>
            <a:off x="6202172" y="2738015"/>
            <a:ext cx="292918" cy="292918"/>
            <a:chOff x="7137330" y="2571753"/>
            <a:chExt cx="417024" cy="417024"/>
          </a:xfrm>
        </p:grpSpPr>
        <p:sp>
          <p:nvSpPr>
            <p:cNvPr id="9146" name="Google Shape;9146;p5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7" name="Google Shape;9147;p5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8" name="Google Shape;9148;p5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49" name="Google Shape;9149;p54"/>
          <p:cNvGrpSpPr/>
          <p:nvPr/>
        </p:nvGrpSpPr>
        <p:grpSpPr>
          <a:xfrm>
            <a:off x="5827890" y="2738015"/>
            <a:ext cx="292918" cy="292918"/>
            <a:chOff x="6613801" y="2571753"/>
            <a:chExt cx="417024" cy="417024"/>
          </a:xfrm>
        </p:grpSpPr>
        <p:sp>
          <p:nvSpPr>
            <p:cNvPr id="9150" name="Google Shape;9150;p5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1" name="Google Shape;9151;p5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2" name="Google Shape;9152;p5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3" name="Google Shape;9153;p5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4" name="Google Shape;9154;p5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55" name="Google Shape;9155;p54"/>
          <p:cNvGrpSpPr/>
          <p:nvPr/>
        </p:nvGrpSpPr>
        <p:grpSpPr>
          <a:xfrm>
            <a:off x="3207894" y="2738008"/>
            <a:ext cx="292933" cy="292933"/>
            <a:chOff x="2964567" y="2571753"/>
            <a:chExt cx="417045" cy="417045"/>
          </a:xfrm>
        </p:grpSpPr>
        <p:sp>
          <p:nvSpPr>
            <p:cNvPr id="9156" name="Google Shape;9156;p5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7" name="Google Shape;9157;p5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58" name="Google Shape;9158;p54"/>
          <p:cNvGrpSpPr/>
          <p:nvPr/>
        </p:nvGrpSpPr>
        <p:grpSpPr>
          <a:xfrm>
            <a:off x="3582191" y="2781487"/>
            <a:ext cx="292918" cy="205975"/>
            <a:chOff x="3476576" y="2633631"/>
            <a:chExt cx="417024" cy="293244"/>
          </a:xfrm>
        </p:grpSpPr>
        <p:sp>
          <p:nvSpPr>
            <p:cNvPr id="9159" name="Google Shape;9159;p5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0" name="Google Shape;9160;p5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61" name="Google Shape;9161;p54"/>
          <p:cNvGrpSpPr/>
          <p:nvPr/>
        </p:nvGrpSpPr>
        <p:grpSpPr>
          <a:xfrm>
            <a:off x="3956473" y="2738067"/>
            <a:ext cx="292933" cy="292815"/>
            <a:chOff x="3988564" y="2571836"/>
            <a:chExt cx="417045" cy="416878"/>
          </a:xfrm>
        </p:grpSpPr>
        <p:sp>
          <p:nvSpPr>
            <p:cNvPr id="9162" name="Google Shape;9162;p5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3" name="Google Shape;9163;p5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64" name="Google Shape;9164;p54"/>
          <p:cNvGrpSpPr/>
          <p:nvPr/>
        </p:nvGrpSpPr>
        <p:grpSpPr>
          <a:xfrm>
            <a:off x="4330770" y="2738015"/>
            <a:ext cx="292918" cy="292918"/>
            <a:chOff x="4500573" y="2571753"/>
            <a:chExt cx="417024" cy="417024"/>
          </a:xfrm>
        </p:grpSpPr>
        <p:sp>
          <p:nvSpPr>
            <p:cNvPr id="9165" name="Google Shape;9165;p5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6" name="Google Shape;9166;p5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67" name="Google Shape;9167;p54"/>
          <p:cNvGrpSpPr/>
          <p:nvPr/>
        </p:nvGrpSpPr>
        <p:grpSpPr>
          <a:xfrm>
            <a:off x="4705052" y="2738015"/>
            <a:ext cx="292918" cy="292918"/>
            <a:chOff x="5012603" y="2571753"/>
            <a:chExt cx="417024" cy="417024"/>
          </a:xfrm>
        </p:grpSpPr>
        <p:sp>
          <p:nvSpPr>
            <p:cNvPr id="9168" name="Google Shape;9168;p5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9" name="Google Shape;9169;p5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70" name="Google Shape;9170;p54"/>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171" name="Google Shape;9171;p54"/>
          <p:cNvGrpSpPr/>
          <p:nvPr/>
        </p:nvGrpSpPr>
        <p:grpSpPr>
          <a:xfrm>
            <a:off x="1708832" y="2738015"/>
            <a:ext cx="292947" cy="292918"/>
            <a:chOff x="812101" y="2571761"/>
            <a:chExt cx="417066" cy="417024"/>
          </a:xfrm>
        </p:grpSpPr>
        <p:sp>
          <p:nvSpPr>
            <p:cNvPr id="9172" name="Google Shape;9172;p5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3" name="Google Shape;9173;p5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4" name="Google Shape;9174;p5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5" name="Google Shape;9175;p5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76" name="Google Shape;9176;p54"/>
          <p:cNvGrpSpPr/>
          <p:nvPr/>
        </p:nvGrpSpPr>
        <p:grpSpPr>
          <a:xfrm>
            <a:off x="2083144" y="2738015"/>
            <a:ext cx="292918" cy="292918"/>
            <a:chOff x="1323129" y="2571761"/>
            <a:chExt cx="417024" cy="417024"/>
          </a:xfrm>
        </p:grpSpPr>
        <p:sp>
          <p:nvSpPr>
            <p:cNvPr id="9177" name="Google Shape;9177;p5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8" name="Google Shape;9178;p5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9" name="Google Shape;9179;p5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0" name="Google Shape;9180;p5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81" name="Google Shape;9181;p54"/>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182" name="Google Shape;9182;p54"/>
          <p:cNvGrpSpPr/>
          <p:nvPr/>
        </p:nvGrpSpPr>
        <p:grpSpPr>
          <a:xfrm>
            <a:off x="2833159" y="2738008"/>
            <a:ext cx="293372" cy="292933"/>
            <a:chOff x="2344476" y="2571761"/>
            <a:chExt cx="417671" cy="417045"/>
          </a:xfrm>
        </p:grpSpPr>
        <p:sp>
          <p:nvSpPr>
            <p:cNvPr id="9183" name="Google Shape;9183;p5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4" name="Google Shape;9184;p5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88"/>
        <p:cNvGrpSpPr/>
        <p:nvPr/>
      </p:nvGrpSpPr>
      <p:grpSpPr>
        <a:xfrm>
          <a:off x="0" y="0"/>
          <a:ext cx="0" cy="0"/>
          <a:chOff x="0" y="0"/>
          <a:chExt cx="0" cy="0"/>
        </a:xfrm>
      </p:grpSpPr>
      <p:sp>
        <p:nvSpPr>
          <p:cNvPr id="9189" name="Google Shape;9189;p55"/>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dirty="0">
              <a:solidFill>
                <a:srgbClr val="FFFFFF"/>
              </a:solidFill>
              <a:latin typeface="Arial"/>
              <a:ea typeface="Arial"/>
              <a:cs typeface="Arial"/>
              <a:sym typeface="Arial"/>
            </a:endParaRPr>
          </a:p>
        </p:txBody>
      </p:sp>
      <p:grpSp>
        <p:nvGrpSpPr>
          <p:cNvPr id="9190" name="Google Shape;9190;p55"/>
          <p:cNvGrpSpPr/>
          <p:nvPr/>
        </p:nvGrpSpPr>
        <p:grpSpPr>
          <a:xfrm>
            <a:off x="1049401" y="1688535"/>
            <a:ext cx="334346" cy="329068"/>
            <a:chOff x="683125" y="1955275"/>
            <a:chExt cx="299325" cy="294600"/>
          </a:xfrm>
        </p:grpSpPr>
        <p:sp>
          <p:nvSpPr>
            <p:cNvPr id="9191" name="Google Shape;9191;p55"/>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2" name="Google Shape;9192;p55"/>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3" name="Google Shape;9193;p55"/>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4" name="Google Shape;9194;p55"/>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95" name="Google Shape;9195;p55"/>
          <p:cNvGrpSpPr/>
          <p:nvPr/>
        </p:nvGrpSpPr>
        <p:grpSpPr>
          <a:xfrm>
            <a:off x="1050281" y="2079583"/>
            <a:ext cx="332587" cy="330855"/>
            <a:chOff x="685475" y="2318350"/>
            <a:chExt cx="297750" cy="296200"/>
          </a:xfrm>
        </p:grpSpPr>
        <p:sp>
          <p:nvSpPr>
            <p:cNvPr id="9196" name="Google Shape;9196;p55"/>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7" name="Google Shape;9197;p55"/>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8" name="Google Shape;9198;p55"/>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99" name="Google Shape;9199;p55"/>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200" name="Google Shape;9200;p55"/>
          <p:cNvGrpSpPr/>
          <p:nvPr/>
        </p:nvGrpSpPr>
        <p:grpSpPr>
          <a:xfrm>
            <a:off x="3159658" y="1688312"/>
            <a:ext cx="293017" cy="329515"/>
            <a:chOff x="2523000" y="1954875"/>
            <a:chExt cx="262325" cy="295000"/>
          </a:xfrm>
        </p:grpSpPr>
        <p:sp>
          <p:nvSpPr>
            <p:cNvPr id="9201" name="Google Shape;9201;p55"/>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2" name="Google Shape;9202;p55"/>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03" name="Google Shape;9203;p55"/>
          <p:cNvGrpSpPr/>
          <p:nvPr/>
        </p:nvGrpSpPr>
        <p:grpSpPr>
          <a:xfrm>
            <a:off x="3139873" y="2080030"/>
            <a:ext cx="332587" cy="329962"/>
            <a:chOff x="2508825" y="2318350"/>
            <a:chExt cx="297750" cy="295400"/>
          </a:xfrm>
        </p:grpSpPr>
        <p:sp>
          <p:nvSpPr>
            <p:cNvPr id="9204" name="Google Shape;9204;p55"/>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5" name="Google Shape;9205;p55"/>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206" name="Google Shape;9206;p55"/>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207" name="Google Shape;9207;p55"/>
          <p:cNvGrpSpPr/>
          <p:nvPr/>
        </p:nvGrpSpPr>
        <p:grpSpPr>
          <a:xfrm>
            <a:off x="5245510" y="1688103"/>
            <a:ext cx="329068" cy="329934"/>
            <a:chOff x="4321150" y="1946600"/>
            <a:chExt cx="294600" cy="295375"/>
          </a:xfrm>
        </p:grpSpPr>
        <p:sp>
          <p:nvSpPr>
            <p:cNvPr id="9208" name="Google Shape;9208;p55"/>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9" name="Google Shape;9209;p55"/>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0" name="Google Shape;9210;p55"/>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211" name="Google Shape;9211;p55"/>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2" name="Google Shape;9212;p55"/>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3" name="Google Shape;9213;p55"/>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4" name="Google Shape;9214;p55"/>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215" name="Google Shape;9215;p55"/>
          <p:cNvGrpSpPr/>
          <p:nvPr/>
        </p:nvGrpSpPr>
        <p:grpSpPr>
          <a:xfrm>
            <a:off x="1470025" y="2080030"/>
            <a:ext cx="333452" cy="329962"/>
            <a:chOff x="1049375" y="2318350"/>
            <a:chExt cx="298525" cy="295400"/>
          </a:xfrm>
        </p:grpSpPr>
        <p:sp>
          <p:nvSpPr>
            <p:cNvPr id="9216" name="Google Shape;9216;p55"/>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7" name="Google Shape;9217;p55"/>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8" name="Google Shape;9218;p55"/>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9" name="Google Shape;9219;p55"/>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20" name="Google Shape;9220;p55"/>
          <p:cNvGrpSpPr/>
          <p:nvPr/>
        </p:nvGrpSpPr>
        <p:grpSpPr>
          <a:xfrm>
            <a:off x="1470472" y="2504099"/>
            <a:ext cx="332559" cy="332559"/>
            <a:chOff x="1049375" y="2680675"/>
            <a:chExt cx="297725" cy="297725"/>
          </a:xfrm>
        </p:grpSpPr>
        <p:sp>
          <p:nvSpPr>
            <p:cNvPr id="9221" name="Google Shape;9221;p55"/>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2" name="Google Shape;9222;p55"/>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23" name="Google Shape;9223;p55"/>
          <p:cNvGrpSpPr/>
          <p:nvPr/>
        </p:nvGrpSpPr>
        <p:grpSpPr>
          <a:xfrm>
            <a:off x="3565926" y="1688089"/>
            <a:ext cx="329934" cy="329962"/>
            <a:chOff x="2872725" y="1954475"/>
            <a:chExt cx="295375" cy="295400"/>
          </a:xfrm>
        </p:grpSpPr>
        <p:sp>
          <p:nvSpPr>
            <p:cNvPr id="9224" name="Google Shape;9224;p55"/>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5" name="Google Shape;9225;p55"/>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6" name="Google Shape;9226;p55"/>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27" name="Google Shape;9227;p55"/>
          <p:cNvGrpSpPr/>
          <p:nvPr/>
        </p:nvGrpSpPr>
        <p:grpSpPr>
          <a:xfrm>
            <a:off x="3586158" y="2079150"/>
            <a:ext cx="289471" cy="331721"/>
            <a:chOff x="2890050" y="2318350"/>
            <a:chExt cx="259150" cy="296975"/>
          </a:xfrm>
        </p:grpSpPr>
        <p:sp>
          <p:nvSpPr>
            <p:cNvPr id="9228" name="Google Shape;9228;p55"/>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9" name="Google Shape;9229;p55"/>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230" name="Google Shape;9230;p55"/>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231" name="Google Shape;9231;p55"/>
          <p:cNvGrpSpPr/>
          <p:nvPr/>
        </p:nvGrpSpPr>
        <p:grpSpPr>
          <a:xfrm>
            <a:off x="5662394" y="1688549"/>
            <a:ext cx="329040" cy="329040"/>
            <a:chOff x="4685050" y="1945825"/>
            <a:chExt cx="294575" cy="294575"/>
          </a:xfrm>
        </p:grpSpPr>
        <p:sp>
          <p:nvSpPr>
            <p:cNvPr id="9232" name="Google Shape;9232;p55"/>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3" name="Google Shape;9233;p55"/>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4" name="Google Shape;9234;p55"/>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5" name="Google Shape;9235;p55"/>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6" name="Google Shape;9236;p55"/>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237" name="Google Shape;9237;p55"/>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8" name="Google Shape;9238;p55"/>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239" name="Google Shape;9239;p55"/>
          <p:cNvGrpSpPr/>
          <p:nvPr/>
        </p:nvGrpSpPr>
        <p:grpSpPr>
          <a:xfrm>
            <a:off x="7338295" y="2080477"/>
            <a:ext cx="329934" cy="329068"/>
            <a:chOff x="6131900" y="2301825"/>
            <a:chExt cx="295375" cy="294600"/>
          </a:xfrm>
        </p:grpSpPr>
        <p:sp>
          <p:nvSpPr>
            <p:cNvPr id="9240" name="Google Shape;9240;p55"/>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1" name="Google Shape;9241;p55"/>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2" name="Google Shape;9242;p55"/>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3" name="Google Shape;9243;p55"/>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44" name="Google Shape;9244;p55"/>
          <p:cNvGrpSpPr/>
          <p:nvPr/>
        </p:nvGrpSpPr>
        <p:grpSpPr>
          <a:xfrm>
            <a:off x="1890428" y="1687656"/>
            <a:ext cx="332587" cy="330827"/>
            <a:chOff x="1412450" y="1954475"/>
            <a:chExt cx="297750" cy="296175"/>
          </a:xfrm>
        </p:grpSpPr>
        <p:sp>
          <p:nvSpPr>
            <p:cNvPr id="9245" name="Google Shape;9245;p55"/>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6" name="Google Shape;9246;p55"/>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247" name="Google Shape;9247;p55"/>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248" name="Google Shape;9248;p55"/>
          <p:cNvGrpSpPr/>
          <p:nvPr/>
        </p:nvGrpSpPr>
        <p:grpSpPr>
          <a:xfrm>
            <a:off x="1890428" y="2504211"/>
            <a:ext cx="332587" cy="332335"/>
            <a:chOff x="1413250" y="2680675"/>
            <a:chExt cx="297750" cy="297525"/>
          </a:xfrm>
        </p:grpSpPr>
        <p:sp>
          <p:nvSpPr>
            <p:cNvPr id="9249" name="Google Shape;9249;p55"/>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0" name="Google Shape;9250;p55"/>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1" name="Google Shape;9251;p55"/>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2" name="Google Shape;9252;p55"/>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253" name="Google Shape;9253;p55"/>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4" name="Google Shape;9254;p55"/>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5" name="Google Shape;9255;p55"/>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256" name="Google Shape;9256;p55"/>
          <p:cNvGrpSpPr/>
          <p:nvPr/>
        </p:nvGrpSpPr>
        <p:grpSpPr>
          <a:xfrm>
            <a:off x="6081470" y="1688228"/>
            <a:ext cx="331693" cy="329683"/>
            <a:chOff x="5045775" y="1946400"/>
            <a:chExt cx="296950" cy="295150"/>
          </a:xfrm>
        </p:grpSpPr>
        <p:sp>
          <p:nvSpPr>
            <p:cNvPr id="9257" name="Google Shape;9257;p55"/>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8" name="Google Shape;9258;p55"/>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59" name="Google Shape;9259;p55"/>
          <p:cNvGrpSpPr/>
          <p:nvPr/>
        </p:nvGrpSpPr>
        <p:grpSpPr>
          <a:xfrm>
            <a:off x="6080144" y="2098949"/>
            <a:ext cx="334346" cy="292123"/>
            <a:chOff x="5046550" y="2327025"/>
            <a:chExt cx="299325" cy="261525"/>
          </a:xfrm>
        </p:grpSpPr>
        <p:sp>
          <p:nvSpPr>
            <p:cNvPr id="9260" name="Google Shape;9260;p55"/>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1" name="Google Shape;9261;p55"/>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2" name="Google Shape;9262;p55"/>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263" name="Google Shape;9263;p55"/>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264" name="Google Shape;9264;p55"/>
          <p:cNvGrpSpPr/>
          <p:nvPr/>
        </p:nvGrpSpPr>
        <p:grpSpPr>
          <a:xfrm>
            <a:off x="7336969" y="2505411"/>
            <a:ext cx="332587" cy="329934"/>
            <a:chOff x="6167350" y="2672800"/>
            <a:chExt cx="297750" cy="295375"/>
          </a:xfrm>
        </p:grpSpPr>
        <p:sp>
          <p:nvSpPr>
            <p:cNvPr id="9265" name="Google Shape;9265;p55"/>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6" name="Google Shape;9266;p55"/>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7" name="Google Shape;9267;p55"/>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8" name="Google Shape;9268;p55"/>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9" name="Google Shape;9269;p55"/>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70" name="Google Shape;9270;p55"/>
          <p:cNvGrpSpPr/>
          <p:nvPr/>
        </p:nvGrpSpPr>
        <p:grpSpPr>
          <a:xfrm>
            <a:off x="2310383" y="1687223"/>
            <a:ext cx="329068" cy="331693"/>
            <a:chOff x="1777925" y="1953700"/>
            <a:chExt cx="294600" cy="296950"/>
          </a:xfrm>
        </p:grpSpPr>
        <p:sp>
          <p:nvSpPr>
            <p:cNvPr id="9271" name="Google Shape;9271;p55"/>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2" name="Google Shape;9272;p55"/>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3" name="Google Shape;9273;p55"/>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4" name="Google Shape;9274;p55"/>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75" name="Google Shape;9275;p55"/>
          <p:cNvGrpSpPr/>
          <p:nvPr/>
        </p:nvGrpSpPr>
        <p:grpSpPr>
          <a:xfrm>
            <a:off x="2325351" y="2080477"/>
            <a:ext cx="299133" cy="329068"/>
            <a:chOff x="1790525" y="2319150"/>
            <a:chExt cx="267800" cy="294600"/>
          </a:xfrm>
        </p:grpSpPr>
        <p:sp>
          <p:nvSpPr>
            <p:cNvPr id="9276" name="Google Shape;9276;p55"/>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7" name="Google Shape;9277;p55"/>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278" name="Google Shape;9278;p55"/>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279" name="Google Shape;9279;p55"/>
          <p:cNvGrpSpPr/>
          <p:nvPr/>
        </p:nvGrpSpPr>
        <p:grpSpPr>
          <a:xfrm>
            <a:off x="4411489" y="1688089"/>
            <a:ext cx="330827" cy="329962"/>
            <a:chOff x="3599700" y="1954475"/>
            <a:chExt cx="296175" cy="295400"/>
          </a:xfrm>
        </p:grpSpPr>
        <p:sp>
          <p:nvSpPr>
            <p:cNvPr id="9280" name="Google Shape;9280;p55"/>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1" name="Google Shape;9281;p55"/>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2" name="Google Shape;9282;p55"/>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83" name="Google Shape;9283;p55"/>
          <p:cNvGrpSpPr/>
          <p:nvPr/>
        </p:nvGrpSpPr>
        <p:grpSpPr>
          <a:xfrm>
            <a:off x="4412368" y="2080477"/>
            <a:ext cx="329068" cy="329068"/>
            <a:chOff x="3601275" y="2319150"/>
            <a:chExt cx="294600" cy="294600"/>
          </a:xfrm>
        </p:grpSpPr>
        <p:sp>
          <p:nvSpPr>
            <p:cNvPr id="9284" name="Google Shape;9284;p55"/>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5" name="Google Shape;9285;p55"/>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286" name="Google Shape;9286;p55"/>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287" name="Google Shape;9287;p55"/>
          <p:cNvGrpSpPr/>
          <p:nvPr/>
        </p:nvGrpSpPr>
        <p:grpSpPr>
          <a:xfrm>
            <a:off x="6513741" y="1687670"/>
            <a:ext cx="310582" cy="330800"/>
            <a:chOff x="5421475" y="1945825"/>
            <a:chExt cx="278050" cy="296150"/>
          </a:xfrm>
        </p:grpSpPr>
        <p:sp>
          <p:nvSpPr>
            <p:cNvPr id="9288" name="Google Shape;9288;p55"/>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9" name="Google Shape;9289;p55"/>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0" name="Google Shape;9290;p55"/>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1" name="Google Shape;9291;p55"/>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2" name="Google Shape;9292;p55"/>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3" name="Google Shape;9293;p55"/>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4" name="Google Shape;9294;p55"/>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5" name="Google Shape;9295;p55"/>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296" name="Google Shape;9296;p55"/>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297" name="Google Shape;9297;p55"/>
          <p:cNvGrpSpPr/>
          <p:nvPr/>
        </p:nvGrpSpPr>
        <p:grpSpPr>
          <a:xfrm>
            <a:off x="6503185" y="2563914"/>
            <a:ext cx="331693" cy="212928"/>
            <a:chOff x="5411225" y="2726350"/>
            <a:chExt cx="296950" cy="190625"/>
          </a:xfrm>
        </p:grpSpPr>
        <p:sp>
          <p:nvSpPr>
            <p:cNvPr id="9298" name="Google Shape;9298;p55"/>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9" name="Google Shape;9299;p55"/>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00" name="Google Shape;9300;p55"/>
          <p:cNvGrpSpPr/>
          <p:nvPr/>
        </p:nvGrpSpPr>
        <p:grpSpPr>
          <a:xfrm>
            <a:off x="7764197" y="1698574"/>
            <a:ext cx="332559" cy="308990"/>
            <a:chOff x="6524150" y="1938725"/>
            <a:chExt cx="297725" cy="276625"/>
          </a:xfrm>
        </p:grpSpPr>
        <p:sp>
          <p:nvSpPr>
            <p:cNvPr id="9301" name="Google Shape;9301;p55"/>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2" name="Google Shape;9302;p55"/>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3" name="Google Shape;9303;p55"/>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4" name="Google Shape;9304;p55"/>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05" name="Google Shape;9305;p55"/>
          <p:cNvGrpSpPr/>
          <p:nvPr/>
        </p:nvGrpSpPr>
        <p:grpSpPr>
          <a:xfrm>
            <a:off x="2726867" y="1687656"/>
            <a:ext cx="331721" cy="330827"/>
            <a:chOff x="2141000" y="1954475"/>
            <a:chExt cx="296975" cy="296175"/>
          </a:xfrm>
        </p:grpSpPr>
        <p:sp>
          <p:nvSpPr>
            <p:cNvPr id="9306" name="Google Shape;9306;p55"/>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7" name="Google Shape;9307;p55"/>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8" name="Google Shape;9308;p55"/>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9" name="Google Shape;9309;p55"/>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10" name="Google Shape;9310;p55"/>
          <p:cNvGrpSpPr/>
          <p:nvPr/>
        </p:nvGrpSpPr>
        <p:grpSpPr>
          <a:xfrm>
            <a:off x="2720723" y="2079918"/>
            <a:ext cx="344008" cy="330185"/>
            <a:chOff x="2140225" y="2318650"/>
            <a:chExt cx="307975" cy="295600"/>
          </a:xfrm>
        </p:grpSpPr>
        <p:sp>
          <p:nvSpPr>
            <p:cNvPr id="9311" name="Google Shape;9311;p55"/>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2" name="Google Shape;9312;p55"/>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13" name="Google Shape;9313;p55"/>
          <p:cNvGrpSpPr/>
          <p:nvPr/>
        </p:nvGrpSpPr>
        <p:grpSpPr>
          <a:xfrm>
            <a:off x="2725987" y="2504979"/>
            <a:ext cx="333480" cy="330800"/>
            <a:chOff x="2139425" y="2682250"/>
            <a:chExt cx="298550" cy="296150"/>
          </a:xfrm>
        </p:grpSpPr>
        <p:sp>
          <p:nvSpPr>
            <p:cNvPr id="9314" name="Google Shape;9314;p55"/>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5" name="Google Shape;9315;p55"/>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6" name="Google Shape;9316;p55"/>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7" name="Google Shape;9317;p55"/>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18" name="Google Shape;9318;p55"/>
          <p:cNvGrpSpPr/>
          <p:nvPr/>
        </p:nvGrpSpPr>
        <p:grpSpPr>
          <a:xfrm>
            <a:off x="4823141" y="1727686"/>
            <a:ext cx="331721" cy="250767"/>
            <a:chOff x="3962775" y="1990700"/>
            <a:chExt cx="296975" cy="224500"/>
          </a:xfrm>
        </p:grpSpPr>
        <p:sp>
          <p:nvSpPr>
            <p:cNvPr id="9319" name="Google Shape;9319;p55"/>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0" name="Google Shape;9320;p55"/>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1" name="Google Shape;9321;p55"/>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2" name="Google Shape;9322;p55"/>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23" name="Google Shape;9323;p55"/>
          <p:cNvGrpSpPr/>
          <p:nvPr/>
        </p:nvGrpSpPr>
        <p:grpSpPr>
          <a:xfrm>
            <a:off x="4823588" y="2079597"/>
            <a:ext cx="330827" cy="330827"/>
            <a:chOff x="3963575" y="2317575"/>
            <a:chExt cx="296175" cy="296175"/>
          </a:xfrm>
        </p:grpSpPr>
        <p:sp>
          <p:nvSpPr>
            <p:cNvPr id="9324" name="Google Shape;9324;p55"/>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5" name="Google Shape;9325;p55"/>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6" name="Google Shape;9326;p55"/>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7" name="Google Shape;9327;p55"/>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8" name="Google Shape;9328;p55"/>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9" name="Google Shape;9329;p55"/>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0" name="Google Shape;9330;p55"/>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1" name="Google Shape;9331;p55"/>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2" name="Google Shape;9332;p55"/>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3" name="Google Shape;9333;p55"/>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4" name="Google Shape;9334;p55"/>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5" name="Google Shape;9335;p55"/>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6" name="Google Shape;9336;p55"/>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7" name="Google Shape;9337;p55"/>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8" name="Google Shape;9338;p55"/>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9" name="Google Shape;9339;p55"/>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40" name="Google Shape;9340;p55"/>
          <p:cNvGrpSpPr/>
          <p:nvPr/>
        </p:nvGrpSpPr>
        <p:grpSpPr>
          <a:xfrm>
            <a:off x="4823588" y="2505411"/>
            <a:ext cx="330827" cy="329934"/>
            <a:chOff x="3962775" y="2683025"/>
            <a:chExt cx="296175" cy="295375"/>
          </a:xfrm>
        </p:grpSpPr>
        <p:sp>
          <p:nvSpPr>
            <p:cNvPr id="9341" name="Google Shape;9341;p55"/>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2" name="Google Shape;9342;p55"/>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3" name="Google Shape;9343;p55"/>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344" name="Google Shape;9344;p55"/>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345" name="Google Shape;9345;p55"/>
          <p:cNvGrpSpPr/>
          <p:nvPr/>
        </p:nvGrpSpPr>
        <p:grpSpPr>
          <a:xfrm>
            <a:off x="6920069" y="2080044"/>
            <a:ext cx="329934" cy="329934"/>
            <a:chOff x="5775900" y="2308125"/>
            <a:chExt cx="295375" cy="295375"/>
          </a:xfrm>
        </p:grpSpPr>
        <p:sp>
          <p:nvSpPr>
            <p:cNvPr id="9346" name="Google Shape;9346;p55"/>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7" name="Google Shape;9347;p55"/>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8" name="Google Shape;9348;p55"/>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9" name="Google Shape;9349;p55"/>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0" name="Google Shape;9350;p55"/>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51" name="Google Shape;9351;p55"/>
          <p:cNvGrpSpPr/>
          <p:nvPr/>
        </p:nvGrpSpPr>
        <p:grpSpPr>
          <a:xfrm>
            <a:off x="6939868" y="2504965"/>
            <a:ext cx="290336" cy="330827"/>
            <a:chOff x="5794025" y="2673575"/>
            <a:chExt cx="259925" cy="296175"/>
          </a:xfrm>
        </p:grpSpPr>
        <p:sp>
          <p:nvSpPr>
            <p:cNvPr id="9352" name="Google Shape;9352;p55"/>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3" name="Google Shape;9353;p55"/>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354" name="Google Shape;9354;p55"/>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355" name="Google Shape;9355;p55"/>
          <p:cNvGrpSpPr/>
          <p:nvPr/>
        </p:nvGrpSpPr>
        <p:grpSpPr>
          <a:xfrm>
            <a:off x="1050280" y="3049892"/>
            <a:ext cx="332587" cy="329040"/>
            <a:chOff x="581525" y="3254850"/>
            <a:chExt cx="297750" cy="294575"/>
          </a:xfrm>
        </p:grpSpPr>
        <p:sp>
          <p:nvSpPr>
            <p:cNvPr id="9356" name="Google Shape;9356;p5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7" name="Google Shape;9357;p5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8" name="Google Shape;9358;p5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59" name="Google Shape;9359;p55"/>
          <p:cNvGrpSpPr/>
          <p:nvPr/>
        </p:nvGrpSpPr>
        <p:grpSpPr>
          <a:xfrm>
            <a:off x="1049401" y="3464690"/>
            <a:ext cx="334346" cy="332168"/>
            <a:chOff x="580725" y="3617925"/>
            <a:chExt cx="299325" cy="297375"/>
          </a:xfrm>
        </p:grpSpPr>
        <p:sp>
          <p:nvSpPr>
            <p:cNvPr id="9360" name="Google Shape;9360;p5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1" name="Google Shape;9361;p5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2" name="Google Shape;9362;p5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3" name="Google Shape;9363;p5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4" name="Google Shape;9364;p5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65" name="Google Shape;9365;p55"/>
          <p:cNvGrpSpPr/>
          <p:nvPr/>
        </p:nvGrpSpPr>
        <p:grpSpPr>
          <a:xfrm>
            <a:off x="1051160" y="3866308"/>
            <a:ext cx="330827" cy="330827"/>
            <a:chOff x="583100" y="3982600"/>
            <a:chExt cx="296175" cy="296175"/>
          </a:xfrm>
        </p:grpSpPr>
        <p:sp>
          <p:nvSpPr>
            <p:cNvPr id="9366" name="Google Shape;9366;p5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7" name="Google Shape;9367;p5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8" name="Google Shape;9368;p5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9" name="Google Shape;9369;p5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0" name="Google Shape;9370;p5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1" name="Google Shape;9371;p5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2" name="Google Shape;9372;p5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73" name="Google Shape;9373;p55"/>
          <p:cNvGrpSpPr/>
          <p:nvPr/>
        </p:nvGrpSpPr>
        <p:grpSpPr>
          <a:xfrm>
            <a:off x="3160998" y="3049655"/>
            <a:ext cx="290336" cy="329515"/>
            <a:chOff x="2423775" y="3226875"/>
            <a:chExt cx="259925" cy="295000"/>
          </a:xfrm>
        </p:grpSpPr>
        <p:sp>
          <p:nvSpPr>
            <p:cNvPr id="9374" name="Google Shape;9374;p5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5" name="Google Shape;9375;p5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6" name="Google Shape;9376;p5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77" name="Google Shape;9377;p55"/>
          <p:cNvGrpSpPr/>
          <p:nvPr/>
        </p:nvGrpSpPr>
        <p:grpSpPr>
          <a:xfrm>
            <a:off x="3139439" y="3466673"/>
            <a:ext cx="333452" cy="328203"/>
            <a:chOff x="2404875" y="3592725"/>
            <a:chExt cx="298525" cy="293825"/>
          </a:xfrm>
        </p:grpSpPr>
        <p:sp>
          <p:nvSpPr>
            <p:cNvPr id="9378" name="Google Shape;9378;p5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9" name="Google Shape;9379;p5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0" name="Google Shape;9380;p5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81" name="Google Shape;9381;p55"/>
          <p:cNvGrpSpPr/>
          <p:nvPr/>
        </p:nvGrpSpPr>
        <p:grpSpPr>
          <a:xfrm>
            <a:off x="3140319" y="3866754"/>
            <a:ext cx="331693" cy="329934"/>
            <a:chOff x="2404875" y="3955825"/>
            <a:chExt cx="296950" cy="295375"/>
          </a:xfrm>
        </p:grpSpPr>
        <p:sp>
          <p:nvSpPr>
            <p:cNvPr id="9382" name="Google Shape;9382;p5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3" name="Google Shape;9383;p5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4" name="Google Shape;9384;p5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5" name="Google Shape;9385;p5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86" name="Google Shape;9386;p55"/>
          <p:cNvGrpSpPr/>
          <p:nvPr/>
        </p:nvGrpSpPr>
        <p:grpSpPr>
          <a:xfrm>
            <a:off x="5245063" y="3048999"/>
            <a:ext cx="329962" cy="330827"/>
            <a:chOff x="4263650" y="3235150"/>
            <a:chExt cx="295400" cy="296175"/>
          </a:xfrm>
        </p:grpSpPr>
        <p:sp>
          <p:nvSpPr>
            <p:cNvPr id="9387" name="Google Shape;9387;p5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8" name="Google Shape;9388;p5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9" name="Google Shape;9389;p5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0" name="Google Shape;9390;p5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1" name="Google Shape;9391;p5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92" name="Google Shape;9392;p55"/>
          <p:cNvGrpSpPr/>
          <p:nvPr/>
        </p:nvGrpSpPr>
        <p:grpSpPr>
          <a:xfrm>
            <a:off x="5242871" y="3475916"/>
            <a:ext cx="334346" cy="309716"/>
            <a:chOff x="4266025" y="3609275"/>
            <a:chExt cx="299325" cy="277275"/>
          </a:xfrm>
        </p:grpSpPr>
        <p:sp>
          <p:nvSpPr>
            <p:cNvPr id="9393" name="Google Shape;9393;p5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4" name="Google Shape;9394;p5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95" name="Google Shape;9395;p55"/>
          <p:cNvGrpSpPr/>
          <p:nvPr/>
        </p:nvGrpSpPr>
        <p:grpSpPr>
          <a:xfrm>
            <a:off x="5243304" y="3866754"/>
            <a:ext cx="333480" cy="329934"/>
            <a:chOff x="4263650" y="3963700"/>
            <a:chExt cx="298550" cy="295375"/>
          </a:xfrm>
        </p:grpSpPr>
        <p:sp>
          <p:nvSpPr>
            <p:cNvPr id="9396" name="Google Shape;9396;p5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7" name="Google Shape;9397;p5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8" name="Google Shape;9398;p5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9" name="Google Shape;9399;p5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0" name="Google Shape;9400;p5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1" name="Google Shape;9401;p5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2" name="Google Shape;9402;p5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03" name="Google Shape;9403;p55"/>
          <p:cNvGrpSpPr/>
          <p:nvPr/>
        </p:nvGrpSpPr>
        <p:grpSpPr>
          <a:xfrm>
            <a:off x="7396351" y="3048999"/>
            <a:ext cx="213822" cy="330827"/>
            <a:chOff x="6164975" y="3211525"/>
            <a:chExt cx="191425" cy="296175"/>
          </a:xfrm>
        </p:grpSpPr>
        <p:sp>
          <p:nvSpPr>
            <p:cNvPr id="9404" name="Google Shape;9404;p5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5" name="Google Shape;9405;p5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6" name="Google Shape;9406;p5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7" name="Google Shape;9407;p5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8" name="Google Shape;9408;p5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9" name="Google Shape;9409;p5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0" name="Google Shape;9410;p5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11" name="Google Shape;9411;p55"/>
          <p:cNvGrpSpPr/>
          <p:nvPr/>
        </p:nvGrpSpPr>
        <p:grpSpPr>
          <a:xfrm>
            <a:off x="1470010" y="3049013"/>
            <a:ext cx="333480" cy="330800"/>
            <a:chOff x="946175" y="3253275"/>
            <a:chExt cx="298550" cy="296150"/>
          </a:xfrm>
        </p:grpSpPr>
        <p:sp>
          <p:nvSpPr>
            <p:cNvPr id="9412" name="Google Shape;9412;p5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3" name="Google Shape;9413;p5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4" name="Google Shape;9414;p5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5" name="Google Shape;9415;p5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6" name="Google Shape;9416;p5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17" name="Google Shape;9417;p55"/>
          <p:cNvGrpSpPr/>
          <p:nvPr/>
        </p:nvGrpSpPr>
        <p:grpSpPr>
          <a:xfrm>
            <a:off x="1470890" y="3466673"/>
            <a:ext cx="331721" cy="328203"/>
            <a:chOff x="946175" y="3619500"/>
            <a:chExt cx="296975" cy="293825"/>
          </a:xfrm>
        </p:grpSpPr>
        <p:sp>
          <p:nvSpPr>
            <p:cNvPr id="9418" name="Google Shape;9418;p5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9" name="Google Shape;9419;p5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0" name="Google Shape;9420;p5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1" name="Google Shape;9421;p5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2" name="Google Shape;9422;p5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3" name="Google Shape;9423;p5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24" name="Google Shape;9424;p55"/>
          <p:cNvGrpSpPr/>
          <p:nvPr/>
        </p:nvGrpSpPr>
        <p:grpSpPr>
          <a:xfrm>
            <a:off x="1470457" y="3865875"/>
            <a:ext cx="332587" cy="331693"/>
            <a:chOff x="944600" y="3981825"/>
            <a:chExt cx="297750" cy="296950"/>
          </a:xfrm>
        </p:grpSpPr>
        <p:sp>
          <p:nvSpPr>
            <p:cNvPr id="9425" name="Google Shape;9425;p5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6" name="Google Shape;9426;p5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7" name="Google Shape;9427;p5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8" name="Google Shape;9428;p5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29" name="Google Shape;9429;p55"/>
          <p:cNvGrpSpPr/>
          <p:nvPr/>
        </p:nvGrpSpPr>
        <p:grpSpPr>
          <a:xfrm>
            <a:off x="3565479" y="3049445"/>
            <a:ext cx="330827" cy="329934"/>
            <a:chOff x="2768750" y="3227275"/>
            <a:chExt cx="296175" cy="295375"/>
          </a:xfrm>
        </p:grpSpPr>
        <p:sp>
          <p:nvSpPr>
            <p:cNvPr id="9430" name="Google Shape;9430;p5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1" name="Google Shape;9431;p5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2" name="Google Shape;9432;p5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3" name="Google Shape;9433;p5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4" name="Google Shape;9434;p5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5" name="Google Shape;9435;p5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6" name="Google Shape;9436;p5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7" name="Google Shape;9437;p5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38" name="Google Shape;9438;p55"/>
          <p:cNvGrpSpPr/>
          <p:nvPr/>
        </p:nvGrpSpPr>
        <p:grpSpPr>
          <a:xfrm>
            <a:off x="3585277" y="3466072"/>
            <a:ext cx="291230" cy="329403"/>
            <a:chOff x="2786075" y="3591800"/>
            <a:chExt cx="260725" cy="294900"/>
          </a:xfrm>
        </p:grpSpPr>
        <p:sp>
          <p:nvSpPr>
            <p:cNvPr id="9439" name="Google Shape;9439;p5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0" name="Google Shape;9440;p5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1" name="Google Shape;9441;p5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2" name="Google Shape;9442;p5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3" name="Google Shape;9443;p5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44" name="Google Shape;9444;p55"/>
          <p:cNvGrpSpPr/>
          <p:nvPr/>
        </p:nvGrpSpPr>
        <p:grpSpPr>
          <a:xfrm>
            <a:off x="3623549" y="3866308"/>
            <a:ext cx="214687" cy="330827"/>
            <a:chOff x="2819150" y="3955025"/>
            <a:chExt cx="192200" cy="296175"/>
          </a:xfrm>
        </p:grpSpPr>
        <p:sp>
          <p:nvSpPr>
            <p:cNvPr id="9445" name="Google Shape;9445;p5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6" name="Google Shape;9446;p5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7" name="Google Shape;9447;p5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8" name="Google Shape;9448;p5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49" name="Google Shape;9449;p55"/>
          <p:cNvGrpSpPr/>
          <p:nvPr/>
        </p:nvGrpSpPr>
        <p:grpSpPr>
          <a:xfrm>
            <a:off x="5661947" y="3049878"/>
            <a:ext cx="329934" cy="329068"/>
            <a:chOff x="4629125" y="3235150"/>
            <a:chExt cx="295375" cy="294600"/>
          </a:xfrm>
        </p:grpSpPr>
        <p:sp>
          <p:nvSpPr>
            <p:cNvPr id="9450" name="Google Shape;9450;p5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1" name="Google Shape;9451;p5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2" name="Google Shape;9452;p5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3" name="Google Shape;9453;p5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4" name="Google Shape;9454;p5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55" name="Google Shape;9455;p55"/>
          <p:cNvGrpSpPr/>
          <p:nvPr/>
        </p:nvGrpSpPr>
        <p:grpSpPr>
          <a:xfrm>
            <a:off x="5661933" y="3465807"/>
            <a:ext cx="329962" cy="329934"/>
            <a:chOff x="4628325" y="3599825"/>
            <a:chExt cx="295400" cy="295375"/>
          </a:xfrm>
        </p:grpSpPr>
        <p:sp>
          <p:nvSpPr>
            <p:cNvPr id="9456" name="Google Shape;9456;p5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7" name="Google Shape;9457;p5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8" name="Google Shape;9458;p5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9" name="Google Shape;9459;p5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0" name="Google Shape;9460;p5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1" name="Google Shape;9461;p5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2" name="Google Shape;9462;p5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3" name="Google Shape;9463;p5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4" name="Google Shape;9464;p5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5" name="Google Shape;9465;p5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6" name="Google Shape;9466;p5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7" name="Google Shape;9467;p5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68" name="Google Shape;9468;p55"/>
          <p:cNvGrpSpPr/>
          <p:nvPr/>
        </p:nvGrpSpPr>
        <p:grpSpPr>
          <a:xfrm>
            <a:off x="5681732" y="3866308"/>
            <a:ext cx="290364" cy="330827"/>
            <a:chOff x="4645650" y="3962900"/>
            <a:chExt cx="259950" cy="296175"/>
          </a:xfrm>
        </p:grpSpPr>
        <p:sp>
          <p:nvSpPr>
            <p:cNvPr id="9469" name="Google Shape;9469;p5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0" name="Google Shape;9470;p5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1" name="Google Shape;9471;p5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2" name="Google Shape;9472;p5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3" name="Google Shape;9473;p5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4" name="Google Shape;9474;p5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75" name="Google Shape;9475;p55"/>
          <p:cNvGrpSpPr/>
          <p:nvPr/>
        </p:nvGrpSpPr>
        <p:grpSpPr>
          <a:xfrm>
            <a:off x="7338295" y="3466254"/>
            <a:ext cx="329934" cy="329040"/>
            <a:chOff x="6143725" y="3582500"/>
            <a:chExt cx="295375" cy="294575"/>
          </a:xfrm>
        </p:grpSpPr>
        <p:sp>
          <p:nvSpPr>
            <p:cNvPr id="9476" name="Google Shape;9476;p5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7" name="Google Shape;9477;p5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8" name="Google Shape;9478;p5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9" name="Google Shape;9479;p5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0" name="Google Shape;9480;p5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1" name="Google Shape;9481;p5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2" name="Google Shape;9482;p5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83" name="Google Shape;9483;p55"/>
          <p:cNvGrpSpPr/>
          <p:nvPr/>
        </p:nvGrpSpPr>
        <p:grpSpPr>
          <a:xfrm>
            <a:off x="1890873" y="3049013"/>
            <a:ext cx="331693" cy="330800"/>
            <a:chOff x="1310075" y="3253275"/>
            <a:chExt cx="296950" cy="296150"/>
          </a:xfrm>
        </p:grpSpPr>
        <p:sp>
          <p:nvSpPr>
            <p:cNvPr id="9484" name="Google Shape;9484;p5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5" name="Google Shape;9485;p5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6" name="Google Shape;9486;p5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487" name="Google Shape;9487;p55"/>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488" name="Google Shape;9488;p55"/>
          <p:cNvGrpSpPr/>
          <p:nvPr/>
        </p:nvGrpSpPr>
        <p:grpSpPr>
          <a:xfrm>
            <a:off x="1890427" y="3865554"/>
            <a:ext cx="332587" cy="332335"/>
            <a:chOff x="1310075" y="3980250"/>
            <a:chExt cx="297750" cy="297525"/>
          </a:xfrm>
        </p:grpSpPr>
        <p:sp>
          <p:nvSpPr>
            <p:cNvPr id="9489" name="Google Shape;9489;p5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0" name="Google Shape;9490;p5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1" name="Google Shape;9491;p5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2" name="Google Shape;9492;p5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93" name="Google Shape;9493;p55"/>
          <p:cNvGrpSpPr/>
          <p:nvPr/>
        </p:nvGrpSpPr>
        <p:grpSpPr>
          <a:xfrm>
            <a:off x="4030669" y="3049445"/>
            <a:ext cx="251660" cy="329934"/>
            <a:chOff x="3167275" y="3227275"/>
            <a:chExt cx="225300" cy="295375"/>
          </a:xfrm>
        </p:grpSpPr>
        <p:sp>
          <p:nvSpPr>
            <p:cNvPr id="9494" name="Google Shape;9494;p5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5" name="Google Shape;9495;p5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6" name="Google Shape;9496;p5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7" name="Google Shape;9497;p5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8" name="Google Shape;9498;p5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499" name="Google Shape;9499;p55"/>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500" name="Google Shape;9500;p55"/>
          <p:cNvGrpSpPr/>
          <p:nvPr/>
        </p:nvGrpSpPr>
        <p:grpSpPr>
          <a:xfrm>
            <a:off x="3990205" y="3866740"/>
            <a:ext cx="332587" cy="329962"/>
            <a:chOff x="3133425" y="3955025"/>
            <a:chExt cx="297750" cy="295400"/>
          </a:xfrm>
        </p:grpSpPr>
        <p:sp>
          <p:nvSpPr>
            <p:cNvPr id="9501" name="Google Shape;9501;p5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2" name="Google Shape;9502;p5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3" name="Google Shape;9503;p5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04" name="Google Shape;9504;p55"/>
          <p:cNvGrpSpPr/>
          <p:nvPr/>
        </p:nvGrpSpPr>
        <p:grpSpPr>
          <a:xfrm>
            <a:off x="6081903" y="3048412"/>
            <a:ext cx="330827" cy="332000"/>
            <a:chOff x="4991425" y="3234750"/>
            <a:chExt cx="296175" cy="297225"/>
          </a:xfrm>
        </p:grpSpPr>
        <p:sp>
          <p:nvSpPr>
            <p:cNvPr id="9505" name="Google Shape;9505;p5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6" name="Google Shape;9506;p5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7" name="Google Shape;9507;p5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8" name="Google Shape;9508;p5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9" name="Google Shape;9509;p5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0" name="Google Shape;9510;p5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11" name="Google Shape;9511;p55"/>
          <p:cNvGrpSpPr/>
          <p:nvPr/>
        </p:nvGrpSpPr>
        <p:grpSpPr>
          <a:xfrm>
            <a:off x="6081903" y="3485159"/>
            <a:ext cx="330827" cy="291230"/>
            <a:chOff x="4991425" y="3617150"/>
            <a:chExt cx="296175" cy="260725"/>
          </a:xfrm>
        </p:grpSpPr>
        <p:sp>
          <p:nvSpPr>
            <p:cNvPr id="9512" name="Google Shape;9512;p5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3" name="Google Shape;9513;p5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4" name="Google Shape;9514;p5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5" name="Google Shape;9515;p5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6" name="Google Shape;9516;p5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7" name="Google Shape;9517;p5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8" name="Google Shape;9518;p5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19" name="Google Shape;9519;p55"/>
          <p:cNvGrpSpPr/>
          <p:nvPr/>
        </p:nvGrpSpPr>
        <p:grpSpPr>
          <a:xfrm>
            <a:off x="6154927" y="3866740"/>
            <a:ext cx="184780" cy="329962"/>
            <a:chOff x="5056800" y="3962900"/>
            <a:chExt cx="165425" cy="295400"/>
          </a:xfrm>
        </p:grpSpPr>
        <p:sp>
          <p:nvSpPr>
            <p:cNvPr id="9520" name="Google Shape;9520;p5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1" name="Google Shape;9521;p5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2" name="Google Shape;9522;p5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23" name="Google Shape;9523;p55"/>
          <p:cNvGrpSpPr/>
          <p:nvPr/>
        </p:nvGrpSpPr>
        <p:grpSpPr>
          <a:xfrm>
            <a:off x="7337415" y="3866754"/>
            <a:ext cx="331693" cy="329934"/>
            <a:chOff x="6168925" y="3936925"/>
            <a:chExt cx="296950" cy="295375"/>
          </a:xfrm>
        </p:grpSpPr>
        <p:sp>
          <p:nvSpPr>
            <p:cNvPr id="9524" name="Google Shape;9524;p5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5" name="Google Shape;9525;p5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6" name="Google Shape;9526;p5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7" name="Google Shape;9527;p5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8" name="Google Shape;9528;p5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9" name="Google Shape;9529;p5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30" name="Google Shape;9530;p55"/>
          <p:cNvGrpSpPr/>
          <p:nvPr/>
        </p:nvGrpSpPr>
        <p:grpSpPr>
          <a:xfrm>
            <a:off x="2310396" y="3049446"/>
            <a:ext cx="329040" cy="329934"/>
            <a:chOff x="1674750" y="3254050"/>
            <a:chExt cx="294575" cy="295375"/>
          </a:xfrm>
        </p:grpSpPr>
        <p:sp>
          <p:nvSpPr>
            <p:cNvPr id="9531" name="Google Shape;9531;p5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2" name="Google Shape;9532;p5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3" name="Google Shape;9533;p5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34" name="Google Shape;9534;p55"/>
          <p:cNvGrpSpPr/>
          <p:nvPr/>
        </p:nvGrpSpPr>
        <p:grpSpPr>
          <a:xfrm>
            <a:off x="2324024" y="3465807"/>
            <a:ext cx="301785" cy="329934"/>
            <a:chOff x="1687350" y="3618725"/>
            <a:chExt cx="270175" cy="295375"/>
          </a:xfrm>
        </p:grpSpPr>
        <p:sp>
          <p:nvSpPr>
            <p:cNvPr id="9535" name="Google Shape;9535;p5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6" name="Google Shape;9536;p5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7" name="Google Shape;9537;p5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38" name="Google Shape;9538;p55"/>
          <p:cNvGrpSpPr/>
          <p:nvPr/>
        </p:nvGrpSpPr>
        <p:grpSpPr>
          <a:xfrm>
            <a:off x="2308623" y="3866754"/>
            <a:ext cx="332587" cy="329934"/>
            <a:chOff x="1672375" y="3982600"/>
            <a:chExt cx="297750" cy="295375"/>
          </a:xfrm>
        </p:grpSpPr>
        <p:sp>
          <p:nvSpPr>
            <p:cNvPr id="9539" name="Google Shape;9539;p5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0" name="Google Shape;9540;p5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1" name="Google Shape;9541;p5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42" name="Google Shape;9542;p55"/>
          <p:cNvGrpSpPr/>
          <p:nvPr/>
        </p:nvGrpSpPr>
        <p:grpSpPr>
          <a:xfrm>
            <a:off x="4411488" y="3048999"/>
            <a:ext cx="330827" cy="330827"/>
            <a:chOff x="3497300" y="3227275"/>
            <a:chExt cx="296175" cy="296175"/>
          </a:xfrm>
        </p:grpSpPr>
        <p:sp>
          <p:nvSpPr>
            <p:cNvPr id="9543" name="Google Shape;9543;p5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4" name="Google Shape;9544;p5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5" name="Google Shape;9545;p5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6" name="Google Shape;9546;p5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7" name="Google Shape;9547;p5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8" name="Google Shape;9548;p5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9" name="Google Shape;9549;p5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0" name="Google Shape;9550;p5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51" name="Google Shape;9551;p55"/>
          <p:cNvGrpSpPr/>
          <p:nvPr/>
        </p:nvGrpSpPr>
        <p:grpSpPr>
          <a:xfrm>
            <a:off x="4411934" y="3466687"/>
            <a:ext cx="329934" cy="328175"/>
            <a:chOff x="3497300" y="3591950"/>
            <a:chExt cx="295375" cy="293800"/>
          </a:xfrm>
        </p:grpSpPr>
        <p:sp>
          <p:nvSpPr>
            <p:cNvPr id="9552" name="Google Shape;9552;p5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3" name="Google Shape;9553;p5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4" name="Google Shape;9554;p5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5" name="Google Shape;9555;p5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6" name="Google Shape;9556;p5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7" name="Google Shape;9557;p5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8" name="Google Shape;9558;p5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9" name="Google Shape;9559;p5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60" name="Google Shape;9560;p55"/>
          <p:cNvGrpSpPr/>
          <p:nvPr/>
        </p:nvGrpSpPr>
        <p:grpSpPr>
          <a:xfrm>
            <a:off x="4411934" y="3866740"/>
            <a:ext cx="329934" cy="329962"/>
            <a:chOff x="3497300" y="3955025"/>
            <a:chExt cx="295375" cy="295400"/>
          </a:xfrm>
        </p:grpSpPr>
        <p:sp>
          <p:nvSpPr>
            <p:cNvPr id="9561" name="Google Shape;9561;p5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2" name="Google Shape;9562;p5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3" name="Google Shape;9563;p5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64" name="Google Shape;9564;p55"/>
          <p:cNvGrpSpPr/>
          <p:nvPr/>
        </p:nvGrpSpPr>
        <p:grpSpPr>
          <a:xfrm>
            <a:off x="6514173" y="3049683"/>
            <a:ext cx="309716" cy="329459"/>
            <a:chOff x="5364750" y="3235150"/>
            <a:chExt cx="277275" cy="294950"/>
          </a:xfrm>
        </p:grpSpPr>
        <p:sp>
          <p:nvSpPr>
            <p:cNvPr id="9565" name="Google Shape;9565;p5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6" name="Google Shape;9566;p5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7" name="Google Shape;9567;p5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8" name="Google Shape;9568;p5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9" name="Google Shape;9569;p5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0" name="Google Shape;9570;p5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1" name="Google Shape;9571;p5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2" name="Google Shape;9572;p5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73" name="Google Shape;9573;p55"/>
          <p:cNvGrpSpPr/>
          <p:nvPr/>
        </p:nvGrpSpPr>
        <p:grpSpPr>
          <a:xfrm>
            <a:off x="6503171" y="3464481"/>
            <a:ext cx="331721" cy="332587"/>
            <a:chOff x="5355300" y="3598250"/>
            <a:chExt cx="296975" cy="297750"/>
          </a:xfrm>
        </p:grpSpPr>
        <p:sp>
          <p:nvSpPr>
            <p:cNvPr id="9574" name="Google Shape;9574;p5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5" name="Google Shape;9575;p5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6" name="Google Shape;9576;p5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7" name="Google Shape;9577;p5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8" name="Google Shape;9578;p5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9" name="Google Shape;9579;p5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0" name="Google Shape;9580;p5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1" name="Google Shape;9581;p5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82" name="Google Shape;9582;p55"/>
          <p:cNvGrpSpPr/>
          <p:nvPr/>
        </p:nvGrpSpPr>
        <p:grpSpPr>
          <a:xfrm>
            <a:off x="6507136" y="3924810"/>
            <a:ext cx="323790" cy="213822"/>
            <a:chOff x="5358450" y="4015675"/>
            <a:chExt cx="289875" cy="191425"/>
          </a:xfrm>
        </p:grpSpPr>
        <p:sp>
          <p:nvSpPr>
            <p:cNvPr id="9583" name="Google Shape;9583;p5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4" name="Google Shape;9584;p5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5" name="Google Shape;9585;p5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6" name="Google Shape;9586;p5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87" name="Google Shape;9587;p55"/>
          <p:cNvGrpSpPr/>
          <p:nvPr/>
        </p:nvGrpSpPr>
        <p:grpSpPr>
          <a:xfrm>
            <a:off x="7764616" y="3060629"/>
            <a:ext cx="331721" cy="307566"/>
            <a:chOff x="6543825" y="3202075"/>
            <a:chExt cx="296975" cy="275350"/>
          </a:xfrm>
        </p:grpSpPr>
        <p:sp>
          <p:nvSpPr>
            <p:cNvPr id="9588" name="Google Shape;9588;p5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9" name="Google Shape;9589;p5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0" name="Google Shape;9590;p5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1" name="Google Shape;9591;p5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2" name="Google Shape;9592;p5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3" name="Google Shape;9593;p5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4" name="Google Shape;9594;p5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95" name="Google Shape;9595;p55"/>
          <p:cNvGrpSpPr/>
          <p:nvPr/>
        </p:nvGrpSpPr>
        <p:grpSpPr>
          <a:xfrm>
            <a:off x="2727312" y="3048999"/>
            <a:ext cx="330827" cy="330827"/>
            <a:chOff x="2037825" y="3254050"/>
            <a:chExt cx="296175" cy="296175"/>
          </a:xfrm>
        </p:grpSpPr>
        <p:sp>
          <p:nvSpPr>
            <p:cNvPr id="9596" name="Google Shape;9596;p5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7" name="Google Shape;9597;p5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8" name="Google Shape;9598;p5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9" name="Google Shape;9599;p5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0" name="Google Shape;9600;p5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1" name="Google Shape;9601;p5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02" name="Google Shape;9602;p55"/>
          <p:cNvGrpSpPr/>
          <p:nvPr/>
        </p:nvGrpSpPr>
        <p:grpSpPr>
          <a:xfrm>
            <a:off x="2725553" y="3465905"/>
            <a:ext cx="334346" cy="329738"/>
            <a:chOff x="2034675" y="3617925"/>
            <a:chExt cx="299325" cy="295200"/>
          </a:xfrm>
        </p:grpSpPr>
        <p:sp>
          <p:nvSpPr>
            <p:cNvPr id="9603" name="Google Shape;9603;p5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4" name="Google Shape;9604;p5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5" name="Google Shape;9605;p5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6" name="Google Shape;9606;p5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7" name="Google Shape;9607;p5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08" name="Google Shape;9608;p55"/>
          <p:cNvGrpSpPr/>
          <p:nvPr/>
        </p:nvGrpSpPr>
        <p:grpSpPr>
          <a:xfrm>
            <a:off x="2727312" y="3866754"/>
            <a:ext cx="330827" cy="329934"/>
            <a:chOff x="2037825" y="3981825"/>
            <a:chExt cx="296175" cy="295375"/>
          </a:xfrm>
        </p:grpSpPr>
        <p:sp>
          <p:nvSpPr>
            <p:cNvPr id="9609" name="Google Shape;9609;p5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0" name="Google Shape;9610;p5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1" name="Google Shape;9611;p5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12" name="Google Shape;9612;p55"/>
          <p:cNvGrpSpPr/>
          <p:nvPr/>
        </p:nvGrpSpPr>
        <p:grpSpPr>
          <a:xfrm>
            <a:off x="4823587" y="3079353"/>
            <a:ext cx="330827" cy="270119"/>
            <a:chOff x="3860400" y="3254050"/>
            <a:chExt cx="296175" cy="241825"/>
          </a:xfrm>
        </p:grpSpPr>
        <p:sp>
          <p:nvSpPr>
            <p:cNvPr id="9613" name="Google Shape;9613;p5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4" name="Google Shape;9614;p5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5" name="Google Shape;9615;p5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6" name="Google Shape;9616;p5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7" name="Google Shape;9617;p5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8" name="Google Shape;9618;p5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9" name="Google Shape;9619;p5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20" name="Google Shape;9620;p55"/>
          <p:cNvGrpSpPr/>
          <p:nvPr/>
        </p:nvGrpSpPr>
        <p:grpSpPr>
          <a:xfrm>
            <a:off x="4823140" y="3465360"/>
            <a:ext cx="331721" cy="330827"/>
            <a:chOff x="3859600" y="3591950"/>
            <a:chExt cx="296975" cy="296175"/>
          </a:xfrm>
        </p:grpSpPr>
        <p:sp>
          <p:nvSpPr>
            <p:cNvPr id="9621" name="Google Shape;9621;p5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2" name="Google Shape;9622;p5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3" name="Google Shape;9623;p5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24" name="Google Shape;9624;p55"/>
          <p:cNvGrpSpPr/>
          <p:nvPr/>
        </p:nvGrpSpPr>
        <p:grpSpPr>
          <a:xfrm>
            <a:off x="4823587" y="3866308"/>
            <a:ext cx="330827" cy="330827"/>
            <a:chOff x="3860400" y="3955025"/>
            <a:chExt cx="296175" cy="296175"/>
          </a:xfrm>
        </p:grpSpPr>
        <p:sp>
          <p:nvSpPr>
            <p:cNvPr id="9625" name="Google Shape;9625;p5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6" name="Google Shape;9626;p5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7" name="Google Shape;9627;p5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8" name="Google Shape;9628;p5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9" name="Google Shape;9629;p5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30" name="Google Shape;9630;p55"/>
          <p:cNvGrpSpPr/>
          <p:nvPr/>
        </p:nvGrpSpPr>
        <p:grpSpPr>
          <a:xfrm>
            <a:off x="6916983" y="3049445"/>
            <a:ext cx="336105" cy="329934"/>
            <a:chOff x="5716825" y="3235950"/>
            <a:chExt cx="300900" cy="295375"/>
          </a:xfrm>
        </p:grpSpPr>
        <p:sp>
          <p:nvSpPr>
            <p:cNvPr id="9631" name="Google Shape;9631;p5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2" name="Google Shape;9632;p5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3" name="Google Shape;9633;p5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4" name="Google Shape;9634;p5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35" name="Google Shape;9635;p55"/>
          <p:cNvGrpSpPr/>
          <p:nvPr/>
        </p:nvGrpSpPr>
        <p:grpSpPr>
          <a:xfrm>
            <a:off x="6929298" y="3475916"/>
            <a:ext cx="311475" cy="309716"/>
            <a:chOff x="5727850" y="3609275"/>
            <a:chExt cx="278850" cy="277275"/>
          </a:xfrm>
        </p:grpSpPr>
        <p:sp>
          <p:nvSpPr>
            <p:cNvPr id="9636" name="Google Shape;9636;p5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7" name="Google Shape;9637;p5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8" name="Google Shape;9638;p5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9" name="Google Shape;9639;p5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0" name="Google Shape;9640;p5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41" name="Google Shape;9641;p55"/>
          <p:cNvGrpSpPr/>
          <p:nvPr/>
        </p:nvGrpSpPr>
        <p:grpSpPr>
          <a:xfrm>
            <a:off x="6939868" y="3866754"/>
            <a:ext cx="290336" cy="329934"/>
            <a:chOff x="5736525" y="3963700"/>
            <a:chExt cx="259925" cy="295375"/>
          </a:xfrm>
        </p:grpSpPr>
        <p:sp>
          <p:nvSpPr>
            <p:cNvPr id="9642" name="Google Shape;9642;p5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3" name="Google Shape;9643;p5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4" name="Google Shape;9644;p5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5" name="Google Shape;9645;p5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6" name="Google Shape;9646;p5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7" name="Google Shape;9647;p5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8" name="Google Shape;9648;p5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49" name="Google Shape;9649;p55"/>
          <p:cNvGrpSpPr/>
          <p:nvPr/>
        </p:nvGrpSpPr>
        <p:grpSpPr>
          <a:xfrm>
            <a:off x="7764616" y="3465360"/>
            <a:ext cx="331721" cy="330827"/>
            <a:chOff x="6553275" y="3604550"/>
            <a:chExt cx="296975" cy="296175"/>
          </a:xfrm>
        </p:grpSpPr>
        <p:sp>
          <p:nvSpPr>
            <p:cNvPr id="9650" name="Google Shape;9650;p5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1" name="Google Shape;9651;p5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2" name="Google Shape;9652;p5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3" name="Google Shape;9653;p5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4" name="Google Shape;9654;p5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5" name="Google Shape;9655;p5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59"/>
        <p:cNvGrpSpPr/>
        <p:nvPr/>
      </p:nvGrpSpPr>
      <p:grpSpPr>
        <a:xfrm>
          <a:off x="0" y="0"/>
          <a:ext cx="0" cy="0"/>
          <a:chOff x="0" y="0"/>
          <a:chExt cx="0" cy="0"/>
        </a:xfrm>
      </p:grpSpPr>
      <p:pic>
        <p:nvPicPr>
          <p:cNvPr id="9660" name="Google Shape;9660;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chemeClr val="accent1"/>
                </a:solidFill>
              </a:rPr>
              <a:t>WEB PROJECT</a:t>
            </a:r>
            <a:endParaRPr dirty="0">
              <a:solidFill>
                <a:schemeClr val="accent1"/>
              </a:solidFill>
            </a:endParaRPr>
          </a:p>
          <a:p>
            <a:pPr marL="0" lvl="0" indent="0" algn="r" rtl="0">
              <a:spcBef>
                <a:spcPts val="0"/>
              </a:spcBef>
              <a:spcAft>
                <a:spcPts val="0"/>
              </a:spcAft>
              <a:buNone/>
            </a:pPr>
            <a:r>
              <a:rPr lang="es" dirty="0">
                <a:solidFill>
                  <a:schemeClr val="accent1"/>
                </a:solidFill>
              </a:rPr>
              <a:t>PROPOSAL</a:t>
            </a:r>
            <a:endParaRPr dirty="0">
              <a:solidFill>
                <a:schemeClr val="accent1"/>
              </a:solidFill>
            </a:endParaRPr>
          </a:p>
        </p:txBody>
      </p:sp>
      <p:sp>
        <p:nvSpPr>
          <p:cNvPr id="106" name="Google Shape;106;p20"/>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Here is where your presentation begins</a:t>
            </a:r>
            <a:endParaRPr dirty="0"/>
          </a:p>
        </p:txBody>
      </p:sp>
      <p:sp>
        <p:nvSpPr>
          <p:cNvPr id="107" name="Google Shape;107;p20"/>
          <p:cNvSpPr/>
          <p:nvPr/>
        </p:nvSpPr>
        <p:spPr>
          <a:xfrm>
            <a:off x="2368237" y="4365166"/>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112;p20"/>
          <p:cNvSpPr/>
          <p:nvPr/>
        </p:nvSpPr>
        <p:spPr>
          <a:xfrm>
            <a:off x="-96601" y="778730"/>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13;p20"/>
          <p:cNvSpPr/>
          <p:nvPr/>
        </p:nvSpPr>
        <p:spPr>
          <a:xfrm>
            <a:off x="166240" y="2534492"/>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20"/>
          <p:cNvSpPr/>
          <p:nvPr/>
        </p:nvSpPr>
        <p:spPr>
          <a:xfrm>
            <a:off x="1784487" y="2601750"/>
            <a:ext cx="24" cy="24"/>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15;p20"/>
          <p:cNvSpPr/>
          <p:nvPr/>
        </p:nvSpPr>
        <p:spPr>
          <a:xfrm>
            <a:off x="1161025" y="2430281"/>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20"/>
          <p:cNvSpPr/>
          <p:nvPr/>
        </p:nvSpPr>
        <p:spPr>
          <a:xfrm>
            <a:off x="2123728" y="1843796"/>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20"/>
          <p:cNvSpPr/>
          <p:nvPr/>
        </p:nvSpPr>
        <p:spPr>
          <a:xfrm>
            <a:off x="2123728" y="1975216"/>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20"/>
          <p:cNvSpPr/>
          <p:nvPr/>
        </p:nvSpPr>
        <p:spPr>
          <a:xfrm>
            <a:off x="2123728" y="2106637"/>
            <a:ext cx="987178" cy="38224"/>
          </a:xfrm>
          <a:custGeom>
            <a:avLst/>
            <a:gdLst/>
            <a:ahLst/>
            <a:cxnLst/>
            <a:rect l="l" t="t" r="r" b="b"/>
            <a:pathLst>
              <a:path w="41141" h="1593" extrusionOk="0">
                <a:moveTo>
                  <a:pt x="1" y="0"/>
                </a:moveTo>
                <a:lnTo>
                  <a:pt x="1" y="1593"/>
                </a:lnTo>
                <a:lnTo>
                  <a:pt x="41140" y="1593"/>
                </a:lnTo>
                <a:lnTo>
                  <a:pt x="411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20"/>
          <p:cNvSpPr/>
          <p:nvPr/>
        </p:nvSpPr>
        <p:spPr>
          <a:xfrm>
            <a:off x="2123728" y="2370990"/>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20"/>
          <p:cNvSpPr/>
          <p:nvPr/>
        </p:nvSpPr>
        <p:spPr>
          <a:xfrm>
            <a:off x="2123728" y="2502410"/>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20"/>
          <p:cNvSpPr/>
          <p:nvPr/>
        </p:nvSpPr>
        <p:spPr>
          <a:xfrm>
            <a:off x="2123728" y="2765252"/>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20"/>
          <p:cNvSpPr/>
          <p:nvPr/>
        </p:nvSpPr>
        <p:spPr>
          <a:xfrm>
            <a:off x="2123728" y="2896672"/>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20"/>
          <p:cNvSpPr/>
          <p:nvPr/>
        </p:nvSpPr>
        <p:spPr>
          <a:xfrm>
            <a:off x="2123728" y="3159490"/>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20"/>
          <p:cNvSpPr/>
          <p:nvPr/>
        </p:nvSpPr>
        <p:spPr>
          <a:xfrm>
            <a:off x="187644" y="1843796"/>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20"/>
          <p:cNvSpPr/>
          <p:nvPr/>
        </p:nvSpPr>
        <p:spPr>
          <a:xfrm>
            <a:off x="187644" y="1975216"/>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20"/>
          <p:cNvSpPr/>
          <p:nvPr/>
        </p:nvSpPr>
        <p:spPr>
          <a:xfrm>
            <a:off x="187644" y="2239569"/>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29;p20"/>
          <p:cNvSpPr/>
          <p:nvPr/>
        </p:nvSpPr>
        <p:spPr>
          <a:xfrm>
            <a:off x="2238328" y="1577907"/>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20"/>
          <p:cNvSpPr/>
          <p:nvPr/>
        </p:nvSpPr>
        <p:spPr>
          <a:xfrm>
            <a:off x="690387" y="1577907"/>
            <a:ext cx="699886" cy="114648"/>
          </a:xfrm>
          <a:custGeom>
            <a:avLst/>
            <a:gdLst/>
            <a:ahLst/>
            <a:cxnLst/>
            <a:rect l="l" t="t" r="r" b="b"/>
            <a:pathLst>
              <a:path w="29168" h="4778" extrusionOk="0">
                <a:moveTo>
                  <a:pt x="0" y="1"/>
                </a:moveTo>
                <a:lnTo>
                  <a:pt x="0" y="4777"/>
                </a:lnTo>
                <a:lnTo>
                  <a:pt x="29167" y="4777"/>
                </a:lnTo>
                <a:lnTo>
                  <a:pt x="29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33;p20"/>
          <p:cNvSpPr/>
          <p:nvPr/>
        </p:nvSpPr>
        <p:spPr>
          <a:xfrm>
            <a:off x="154003" y="271403"/>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 name="Google Shape;134;p20"/>
          <p:cNvSpPr/>
          <p:nvPr/>
        </p:nvSpPr>
        <p:spPr>
          <a:xfrm>
            <a:off x="2181200" y="0"/>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0"/>
          <p:cNvSpPr/>
          <p:nvPr/>
        </p:nvSpPr>
        <p:spPr>
          <a:xfrm>
            <a:off x="2514919" y="1294910"/>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20"/>
          <p:cNvSpPr/>
          <p:nvPr/>
        </p:nvSpPr>
        <p:spPr>
          <a:xfrm>
            <a:off x="3468456" y="2350330"/>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20"/>
          <p:cNvSpPr/>
          <p:nvPr/>
        </p:nvSpPr>
        <p:spPr>
          <a:xfrm>
            <a:off x="872221" y="4385802"/>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20"/>
          <p:cNvSpPr/>
          <p:nvPr/>
        </p:nvSpPr>
        <p:spPr>
          <a:xfrm>
            <a:off x="4039969" y="631592"/>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0"/>
          <p:cNvSpPr/>
          <p:nvPr/>
        </p:nvSpPr>
        <p:spPr>
          <a:xfrm>
            <a:off x="1350514" y="4088552"/>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42;p20"/>
          <p:cNvSpPr/>
          <p:nvPr/>
        </p:nvSpPr>
        <p:spPr>
          <a:xfrm>
            <a:off x="8100392" y="1779662"/>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20"/>
          <p:cNvSpPr/>
          <p:nvPr/>
        </p:nvSpPr>
        <p:spPr>
          <a:xfrm>
            <a:off x="3457754" y="2847770"/>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20"/>
          <p:cNvSpPr/>
          <p:nvPr/>
        </p:nvSpPr>
        <p:spPr>
          <a:xfrm>
            <a:off x="3889161" y="2796469"/>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20"/>
          <p:cNvSpPr/>
          <p:nvPr/>
        </p:nvSpPr>
        <p:spPr>
          <a:xfrm>
            <a:off x="4336427" y="3509433"/>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20"/>
          <p:cNvSpPr/>
          <p:nvPr/>
        </p:nvSpPr>
        <p:spPr>
          <a:xfrm>
            <a:off x="4032315" y="2867494"/>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20"/>
          <p:cNvSpPr/>
          <p:nvPr/>
        </p:nvSpPr>
        <p:spPr>
          <a:xfrm>
            <a:off x="3488324" y="2678150"/>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 name="Google Shape;149;p20"/>
          <p:cNvSpPr/>
          <p:nvPr/>
        </p:nvSpPr>
        <p:spPr>
          <a:xfrm>
            <a:off x="4370140" y="3357928"/>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20"/>
          <p:cNvSpPr/>
          <p:nvPr/>
        </p:nvSpPr>
        <p:spPr>
          <a:xfrm>
            <a:off x="3752677" y="2752342"/>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20"/>
          <p:cNvSpPr/>
          <p:nvPr/>
        </p:nvSpPr>
        <p:spPr>
          <a:xfrm>
            <a:off x="4320903" y="3212135"/>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20"/>
          <p:cNvSpPr/>
          <p:nvPr/>
        </p:nvSpPr>
        <p:spPr>
          <a:xfrm>
            <a:off x="-2262730"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20"/>
          <p:cNvSpPr/>
          <p:nvPr/>
        </p:nvSpPr>
        <p:spPr>
          <a:xfrm>
            <a:off x="-2090686"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54;p20"/>
          <p:cNvSpPr/>
          <p:nvPr/>
        </p:nvSpPr>
        <p:spPr>
          <a:xfrm>
            <a:off x="-2145083"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20"/>
          <p:cNvSpPr/>
          <p:nvPr/>
        </p:nvSpPr>
        <p:spPr>
          <a:xfrm>
            <a:off x="-2126750"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20"/>
          <p:cNvSpPr/>
          <p:nvPr/>
        </p:nvSpPr>
        <p:spPr>
          <a:xfrm>
            <a:off x="-1995330"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20"/>
          <p:cNvSpPr/>
          <p:nvPr/>
        </p:nvSpPr>
        <p:spPr>
          <a:xfrm>
            <a:off x="-2057981"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20"/>
          <p:cNvSpPr/>
          <p:nvPr/>
        </p:nvSpPr>
        <p:spPr>
          <a:xfrm>
            <a:off x="-2007039"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20"/>
          <p:cNvSpPr/>
          <p:nvPr/>
        </p:nvSpPr>
        <p:spPr>
          <a:xfrm>
            <a:off x="-238939" y="4785559"/>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20"/>
          <p:cNvSpPr/>
          <p:nvPr/>
        </p:nvSpPr>
        <p:spPr>
          <a:xfrm>
            <a:off x="-79780" y="4767059"/>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20"/>
          <p:cNvSpPr/>
          <p:nvPr/>
        </p:nvSpPr>
        <p:spPr>
          <a:xfrm>
            <a:off x="1460531" y="1519839"/>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 name="Google Shape;167;p20"/>
          <p:cNvSpPr/>
          <p:nvPr/>
        </p:nvSpPr>
        <p:spPr>
          <a:xfrm>
            <a:off x="2514919" y="465451"/>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20"/>
          <p:cNvSpPr/>
          <p:nvPr/>
        </p:nvSpPr>
        <p:spPr>
          <a:xfrm>
            <a:off x="3092551" y="465451"/>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20"/>
          <p:cNvSpPr/>
          <p:nvPr/>
        </p:nvSpPr>
        <p:spPr>
          <a:xfrm>
            <a:off x="-364001" y="3943406"/>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20"/>
          <p:cNvSpPr/>
          <p:nvPr/>
        </p:nvSpPr>
        <p:spPr>
          <a:xfrm>
            <a:off x="-269269" y="4041210"/>
            <a:ext cx="268960" cy="38224"/>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 name="Google Shape;171;p20"/>
          <p:cNvSpPr/>
          <p:nvPr/>
        </p:nvSpPr>
        <p:spPr>
          <a:xfrm>
            <a:off x="-269269" y="4114562"/>
            <a:ext cx="268960" cy="38224"/>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20"/>
          <p:cNvSpPr/>
          <p:nvPr/>
        </p:nvSpPr>
        <p:spPr>
          <a:xfrm>
            <a:off x="-269269" y="4187891"/>
            <a:ext cx="212428" cy="38248"/>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20"/>
          <p:cNvSpPr/>
          <p:nvPr/>
        </p:nvSpPr>
        <p:spPr>
          <a:xfrm>
            <a:off x="4088871" y="2260973"/>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20"/>
          <p:cNvSpPr/>
          <p:nvPr/>
        </p:nvSpPr>
        <p:spPr>
          <a:xfrm>
            <a:off x="4065932" y="143030"/>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20"/>
          <p:cNvSpPr/>
          <p:nvPr/>
        </p:nvSpPr>
        <p:spPr>
          <a:xfrm>
            <a:off x="299173" y="1312018"/>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 name="Google Shape;181;p20"/>
          <p:cNvSpPr/>
          <p:nvPr/>
        </p:nvSpPr>
        <p:spPr>
          <a:xfrm>
            <a:off x="979191" y="1330351"/>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20"/>
          <p:cNvSpPr/>
          <p:nvPr/>
        </p:nvSpPr>
        <p:spPr>
          <a:xfrm>
            <a:off x="-718527" y="34525"/>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 name="Google Shape;183;p20"/>
          <p:cNvSpPr/>
          <p:nvPr/>
        </p:nvSpPr>
        <p:spPr>
          <a:xfrm>
            <a:off x="3575426" y="408919"/>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20"/>
          <p:cNvSpPr/>
          <p:nvPr/>
        </p:nvSpPr>
        <p:spPr>
          <a:xfrm>
            <a:off x="3338571" y="4412532"/>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20"/>
          <p:cNvSpPr/>
          <p:nvPr/>
        </p:nvSpPr>
        <p:spPr>
          <a:xfrm>
            <a:off x="298117" y="4542417"/>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20"/>
          <p:cNvSpPr/>
          <p:nvPr/>
        </p:nvSpPr>
        <p:spPr>
          <a:xfrm>
            <a:off x="3818399" y="3257293"/>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20"/>
          <p:cNvSpPr/>
          <p:nvPr/>
        </p:nvSpPr>
        <p:spPr>
          <a:xfrm>
            <a:off x="4004816" y="3255757"/>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20"/>
          <p:cNvSpPr/>
          <p:nvPr/>
        </p:nvSpPr>
        <p:spPr>
          <a:xfrm>
            <a:off x="3908548" y="3344395"/>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20"/>
          <p:cNvSpPr/>
          <p:nvPr/>
        </p:nvSpPr>
        <p:spPr>
          <a:xfrm>
            <a:off x="3997186" y="3494148"/>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20"/>
          <p:cNvSpPr/>
          <p:nvPr/>
        </p:nvSpPr>
        <p:spPr>
          <a:xfrm>
            <a:off x="3780199" y="3206856"/>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20"/>
          <p:cNvSpPr/>
          <p:nvPr/>
        </p:nvSpPr>
        <p:spPr>
          <a:xfrm>
            <a:off x="3780199" y="3706552"/>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20"/>
          <p:cNvSpPr/>
          <p:nvPr/>
        </p:nvSpPr>
        <p:spPr>
          <a:xfrm>
            <a:off x="141789" y="4360583"/>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20"/>
          <p:cNvSpPr/>
          <p:nvPr/>
        </p:nvSpPr>
        <p:spPr>
          <a:xfrm>
            <a:off x="322112" y="4261244"/>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20"/>
          <p:cNvSpPr/>
          <p:nvPr/>
        </p:nvSpPr>
        <p:spPr>
          <a:xfrm>
            <a:off x="3931469" y="3963251"/>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116;p20"/>
          <p:cNvSpPr/>
          <p:nvPr/>
        </p:nvSpPr>
        <p:spPr>
          <a:xfrm>
            <a:off x="-1877658" y="1971857"/>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117;p20"/>
          <p:cNvSpPr/>
          <p:nvPr/>
        </p:nvSpPr>
        <p:spPr>
          <a:xfrm>
            <a:off x="-946216" y="1802548"/>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131;p20"/>
          <p:cNvSpPr/>
          <p:nvPr/>
        </p:nvSpPr>
        <p:spPr>
          <a:xfrm>
            <a:off x="-1888360"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132;p20"/>
          <p:cNvSpPr/>
          <p:nvPr/>
        </p:nvSpPr>
        <p:spPr>
          <a:xfrm>
            <a:off x="-1080684" y="3914372"/>
            <a:ext cx="76424" cy="382048"/>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135;p20"/>
          <p:cNvSpPr/>
          <p:nvPr/>
        </p:nvSpPr>
        <p:spPr>
          <a:xfrm>
            <a:off x="-613093" y="2149420"/>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141;p20"/>
          <p:cNvSpPr/>
          <p:nvPr/>
        </p:nvSpPr>
        <p:spPr>
          <a:xfrm>
            <a:off x="-577941" y="2386275"/>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143;p20"/>
          <p:cNvSpPr/>
          <p:nvPr/>
        </p:nvSpPr>
        <p:spPr>
          <a:xfrm>
            <a:off x="-1257959" y="703841"/>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159;p20"/>
          <p:cNvSpPr/>
          <p:nvPr/>
        </p:nvSpPr>
        <p:spPr>
          <a:xfrm>
            <a:off x="-699427" y="4413732"/>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161;p20"/>
          <p:cNvSpPr/>
          <p:nvPr/>
        </p:nvSpPr>
        <p:spPr>
          <a:xfrm>
            <a:off x="-788953" y="4124712"/>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162;p20"/>
          <p:cNvSpPr/>
          <p:nvPr/>
        </p:nvSpPr>
        <p:spPr>
          <a:xfrm>
            <a:off x="-758287" y="4273385"/>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163;p20"/>
          <p:cNvSpPr/>
          <p:nvPr/>
        </p:nvSpPr>
        <p:spPr>
          <a:xfrm>
            <a:off x="-848412" y="3915908"/>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164;p20"/>
          <p:cNvSpPr/>
          <p:nvPr/>
        </p:nvSpPr>
        <p:spPr>
          <a:xfrm>
            <a:off x="-379982" y="4728763"/>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176;p20"/>
          <p:cNvSpPr/>
          <p:nvPr/>
        </p:nvSpPr>
        <p:spPr>
          <a:xfrm>
            <a:off x="-963036" y="2306827"/>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177;p20"/>
          <p:cNvSpPr/>
          <p:nvPr/>
        </p:nvSpPr>
        <p:spPr>
          <a:xfrm>
            <a:off x="-359418" y="1322720"/>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179;p20"/>
          <p:cNvSpPr/>
          <p:nvPr/>
        </p:nvSpPr>
        <p:spPr>
          <a:xfrm>
            <a:off x="-963036" y="2575763"/>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184;p20"/>
          <p:cNvSpPr/>
          <p:nvPr/>
        </p:nvSpPr>
        <p:spPr>
          <a:xfrm>
            <a:off x="-1126538" y="358481"/>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185;p20"/>
          <p:cNvSpPr/>
          <p:nvPr/>
        </p:nvSpPr>
        <p:spPr>
          <a:xfrm>
            <a:off x="-302886" y="3474280"/>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186;p20"/>
          <p:cNvSpPr/>
          <p:nvPr/>
        </p:nvSpPr>
        <p:spPr>
          <a:xfrm>
            <a:off x="-944680" y="358481"/>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187;p20"/>
          <p:cNvSpPr/>
          <p:nvPr/>
        </p:nvSpPr>
        <p:spPr>
          <a:xfrm>
            <a:off x="-302886" y="1817833"/>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190;p20"/>
          <p:cNvSpPr/>
          <p:nvPr/>
        </p:nvSpPr>
        <p:spPr>
          <a:xfrm>
            <a:off x="-1227389" y="2441295"/>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191;p20"/>
          <p:cNvSpPr/>
          <p:nvPr/>
        </p:nvSpPr>
        <p:spPr>
          <a:xfrm>
            <a:off x="-1187654" y="1492341"/>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201;p20"/>
          <p:cNvSpPr/>
          <p:nvPr/>
        </p:nvSpPr>
        <p:spPr>
          <a:xfrm>
            <a:off x="-393035" y="358481"/>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202;p20"/>
          <p:cNvSpPr/>
          <p:nvPr/>
        </p:nvSpPr>
        <p:spPr>
          <a:xfrm>
            <a:off x="-286089" y="355434"/>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203;p20"/>
          <p:cNvSpPr/>
          <p:nvPr/>
        </p:nvSpPr>
        <p:spPr>
          <a:xfrm>
            <a:off x="-1085267" y="878045"/>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204;p20"/>
          <p:cNvSpPr/>
          <p:nvPr/>
        </p:nvSpPr>
        <p:spPr>
          <a:xfrm>
            <a:off x="-937050" y="878045"/>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205;p20"/>
          <p:cNvSpPr/>
          <p:nvPr/>
        </p:nvSpPr>
        <p:spPr>
          <a:xfrm>
            <a:off x="-801046" y="878045"/>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206;p20"/>
          <p:cNvSpPr/>
          <p:nvPr/>
        </p:nvSpPr>
        <p:spPr>
          <a:xfrm>
            <a:off x="-559608" y="878045"/>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233;p21"/>
          <p:cNvSpPr/>
          <p:nvPr/>
        </p:nvSpPr>
        <p:spPr>
          <a:xfrm>
            <a:off x="5508104" y="1275606"/>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251;p21"/>
          <p:cNvSpPr/>
          <p:nvPr/>
        </p:nvSpPr>
        <p:spPr>
          <a:xfrm>
            <a:off x="6084168" y="1275606"/>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8" name="Google Shape;261;p22"/>
          <p:cNvGrpSpPr/>
          <p:nvPr/>
        </p:nvGrpSpPr>
        <p:grpSpPr>
          <a:xfrm>
            <a:off x="4860032" y="1491630"/>
            <a:ext cx="2342144" cy="1664528"/>
            <a:chOff x="160325" y="221250"/>
            <a:chExt cx="7199950" cy="5116900"/>
          </a:xfrm>
        </p:grpSpPr>
        <p:sp>
          <p:nvSpPr>
            <p:cNvPr id="109" name="Google Shape;262;p22"/>
            <p:cNvSpPr/>
            <p:nvPr/>
          </p:nvSpPr>
          <p:spPr>
            <a:xfrm>
              <a:off x="2429200" y="1820275"/>
              <a:ext cx="2493650" cy="3513550"/>
            </a:xfrm>
            <a:custGeom>
              <a:avLst/>
              <a:gdLst/>
              <a:ahLst/>
              <a:cxnLst/>
              <a:rect l="l" t="t" r="r" b="b"/>
              <a:pathLst>
                <a:path w="99746" h="140542" extrusionOk="0">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263;p22"/>
            <p:cNvSpPr/>
            <p:nvPr/>
          </p:nvSpPr>
          <p:spPr>
            <a:xfrm>
              <a:off x="160325" y="221250"/>
              <a:ext cx="7199950" cy="5116900"/>
            </a:xfrm>
            <a:custGeom>
              <a:avLst/>
              <a:gdLst/>
              <a:ahLst/>
              <a:cxnLst/>
              <a:rect l="l" t="t" r="r" b="b"/>
              <a:pathLst>
                <a:path w="287998" h="204676" extrusionOk="0">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264;p22"/>
            <p:cNvSpPr/>
            <p:nvPr/>
          </p:nvSpPr>
          <p:spPr>
            <a:xfrm>
              <a:off x="2472425" y="4158300"/>
              <a:ext cx="726075" cy="1175525"/>
            </a:xfrm>
            <a:custGeom>
              <a:avLst/>
              <a:gdLst/>
              <a:ahLst/>
              <a:cxnLst/>
              <a:rect l="l" t="t" r="r" b="b"/>
              <a:pathLst>
                <a:path w="29043" h="47021" extrusionOk="0">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265;p22"/>
            <p:cNvSpPr/>
            <p:nvPr/>
          </p:nvSpPr>
          <p:spPr>
            <a:xfrm>
              <a:off x="4054175" y="4408950"/>
              <a:ext cx="816800" cy="916225"/>
            </a:xfrm>
            <a:custGeom>
              <a:avLst/>
              <a:gdLst/>
              <a:ahLst/>
              <a:cxnLst/>
              <a:rect l="l" t="t" r="r" b="b"/>
              <a:pathLst>
                <a:path w="32672" h="36649" extrusionOk="0">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ctrTitle"/>
          </p:nvPr>
        </p:nvSpPr>
        <p:spPr>
          <a:xfrm>
            <a:off x="4860032" y="699542"/>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dirty="0" smtClean="0"/>
              <a:t>Basic Idea</a:t>
            </a:r>
            <a:endParaRPr sz="3000" dirty="0"/>
          </a:p>
        </p:txBody>
      </p:sp>
      <p:cxnSp>
        <p:nvCxnSpPr>
          <p:cNvPr id="260" name="Google Shape;260;p22"/>
          <p:cNvCxnSpPr/>
          <p:nvPr/>
        </p:nvCxnSpPr>
        <p:spPr>
          <a:xfrm>
            <a:off x="4695600" y="1347614"/>
            <a:ext cx="4448400" cy="0"/>
          </a:xfrm>
          <a:prstGeom prst="straightConnector1">
            <a:avLst/>
          </a:prstGeom>
          <a:noFill/>
          <a:ln w="9525" cap="flat" cmpd="sng">
            <a:solidFill>
              <a:schemeClr val="accent1"/>
            </a:solidFill>
            <a:prstDash val="solid"/>
            <a:round/>
            <a:headEnd type="none" w="med" len="med"/>
            <a:tailEnd type="none" w="med" len="med"/>
          </a:ln>
        </p:spPr>
      </p:cxnSp>
      <p:sp>
        <p:nvSpPr>
          <p:cNvPr id="266" name="Google Shape;266;p22"/>
          <p:cNvSpPr txBox="1">
            <a:spLocks noGrp="1"/>
          </p:cNvSpPr>
          <p:nvPr>
            <p:ph type="ctrTitle"/>
          </p:nvPr>
        </p:nvSpPr>
        <p:spPr>
          <a:xfrm>
            <a:off x="323528" y="2355726"/>
            <a:ext cx="4032448"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3200" dirty="0" smtClean="0">
                <a:solidFill>
                  <a:schemeClr val="accent1"/>
                </a:solidFill>
                <a:latin typeface="Impact"/>
                <a:ea typeface="Impact"/>
                <a:cs typeface="Impact"/>
                <a:sym typeface="Impact"/>
              </a:rPr>
              <a:t>Face coordinates</a:t>
            </a:r>
            <a:endParaRPr sz="3200" dirty="0">
              <a:solidFill>
                <a:schemeClr val="accent1"/>
              </a:solidFill>
              <a:latin typeface="Impact"/>
              <a:ea typeface="Impact"/>
              <a:cs typeface="Impact"/>
              <a:sym typeface="Impact"/>
            </a:endParaRPr>
          </a:p>
        </p:txBody>
      </p:sp>
      <p:pic>
        <p:nvPicPr>
          <p:cNvPr id="11" name="Picture 2" descr="https://pyimagesearch.com/wp-content/uploads/2017/04/blink_detection_plot.jpg"/>
          <p:cNvPicPr>
            <a:picLocks noChangeAspect="1" noChangeArrowheads="1"/>
          </p:cNvPicPr>
          <p:nvPr/>
        </p:nvPicPr>
        <p:blipFill>
          <a:blip r:embed="rId3"/>
          <a:srcRect/>
          <a:stretch>
            <a:fillRect/>
          </a:stretch>
        </p:blipFill>
        <p:spPr bwMode="auto">
          <a:xfrm>
            <a:off x="899592" y="411510"/>
            <a:ext cx="2736304" cy="1884834"/>
          </a:xfrm>
          <a:prstGeom prst="rect">
            <a:avLst/>
          </a:prstGeom>
          <a:noFill/>
        </p:spPr>
      </p:pic>
      <p:pic>
        <p:nvPicPr>
          <p:cNvPr id="12" name="Picture 4" descr="https://pyimagesearch.com/wp-content/uploads/2017/04/facial_landmarks_68markup.jpg"/>
          <p:cNvPicPr>
            <a:picLocks noChangeAspect="1" noChangeArrowheads="1"/>
          </p:cNvPicPr>
          <p:nvPr/>
        </p:nvPicPr>
        <p:blipFill>
          <a:blip r:embed="rId4"/>
          <a:srcRect/>
          <a:stretch>
            <a:fillRect/>
          </a:stretch>
        </p:blipFill>
        <p:spPr bwMode="auto">
          <a:xfrm>
            <a:off x="899592" y="2931790"/>
            <a:ext cx="2808312" cy="1944216"/>
          </a:xfrm>
          <a:prstGeom prst="rect">
            <a:avLst/>
          </a:prstGeom>
          <a:noFill/>
        </p:spPr>
      </p:pic>
      <p:sp>
        <p:nvSpPr>
          <p:cNvPr id="14" name="Google Shape;396;p26"/>
          <p:cNvSpPr/>
          <p:nvPr/>
        </p:nvSpPr>
        <p:spPr>
          <a:xfrm>
            <a:off x="4644008" y="3029386"/>
            <a:ext cx="4391010" cy="55047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15" name="Google Shape;397;p26"/>
          <p:cNvSpPr/>
          <p:nvPr/>
        </p:nvSpPr>
        <p:spPr>
          <a:xfrm>
            <a:off x="4644008" y="2328036"/>
            <a:ext cx="4391010" cy="53174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16" name="Google Shape;398;p26"/>
          <p:cNvSpPr/>
          <p:nvPr/>
        </p:nvSpPr>
        <p:spPr>
          <a:xfrm>
            <a:off x="4644008" y="1563638"/>
            <a:ext cx="4391010" cy="525016"/>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17" name="Google Shape;400;p26"/>
          <p:cNvSpPr txBox="1">
            <a:spLocks/>
          </p:cNvSpPr>
          <p:nvPr/>
        </p:nvSpPr>
        <p:spPr>
          <a:xfrm>
            <a:off x="4788023" y="1851669"/>
            <a:ext cx="4896544" cy="309903"/>
          </a:xfrm>
          <a:prstGeom prst="rect">
            <a:avLst/>
          </a:prstGeom>
          <a:noFill/>
          <a:ln>
            <a:noFill/>
          </a:ln>
        </p:spPr>
        <p:txBody>
          <a:bodyPr spcFirstLastPara="1" wrap="square" lIns="91425" tIns="91425" rIns="91425" bIns="91425" anchor="b" anchorCtr="0">
            <a:noAutofit/>
          </a:bodyPr>
          <a:lstStyle/>
          <a:p>
            <a:pPr lvl="0">
              <a:buClr>
                <a:schemeClr val="lt1"/>
              </a:buClr>
              <a:buSzPts val="3600"/>
            </a:pPr>
            <a:r>
              <a:rPr lang="en-IN" sz="1600" dirty="0" smtClean="0">
                <a:latin typeface="Roboto Light" charset="0"/>
                <a:ea typeface="Roboto Light" charset="0"/>
              </a:rPr>
              <a:t>Get all the coordinates of left eye and</a:t>
            </a:r>
          </a:p>
          <a:p>
            <a:pPr lvl="0">
              <a:buClr>
                <a:schemeClr val="lt1"/>
              </a:buClr>
              <a:buSzPts val="3600"/>
            </a:pPr>
            <a:r>
              <a:rPr lang="en-IN" sz="1600" dirty="0" smtClean="0">
                <a:latin typeface="Roboto Light" charset="0"/>
                <a:ea typeface="Roboto Light" charset="0"/>
              </a:rPr>
              <a:t> right eye using predictor and detector</a:t>
            </a:r>
            <a:r>
              <a:rPr lang="en-IN" sz="1600" dirty="0" smtClean="0">
                <a:latin typeface="+mn-lt"/>
              </a:rPr>
              <a:t>.</a:t>
            </a:r>
            <a:endParaRPr kumimoji="0" lang="en-IN" sz="1600" i="0" u="none" strike="noStrike" kern="0" cap="none" spc="0" normalizeH="0" baseline="0" noProof="0" dirty="0">
              <a:ln>
                <a:noFill/>
              </a:ln>
              <a:solidFill>
                <a:schemeClr val="dk1"/>
              </a:solidFill>
              <a:effectLst/>
              <a:uLnTx/>
              <a:uFillTx/>
              <a:latin typeface="+mn-lt"/>
              <a:ea typeface="Roboto Black"/>
              <a:cs typeface="Roboto Black"/>
              <a:sym typeface="Roboto Black"/>
            </a:endParaRPr>
          </a:p>
        </p:txBody>
      </p:sp>
      <p:sp>
        <p:nvSpPr>
          <p:cNvPr id="18" name="Google Shape;401;p26"/>
          <p:cNvSpPr txBox="1">
            <a:spLocks/>
          </p:cNvSpPr>
          <p:nvPr/>
        </p:nvSpPr>
        <p:spPr>
          <a:xfrm>
            <a:off x="4644007" y="3363837"/>
            <a:ext cx="4062235" cy="288031"/>
          </a:xfrm>
          <a:prstGeom prst="rect">
            <a:avLst/>
          </a:prstGeom>
        </p:spPr>
        <p:txBody>
          <a:bodyPr spcFirstLastPara="1" wrap="square" lIns="91425" tIns="91425" rIns="91425" bIns="91425" anchor="b" anchorCtr="0">
            <a:noAutofit/>
          </a:bodyPr>
          <a:lstStyle/>
          <a:p>
            <a:pPr lvl="0"/>
            <a:r>
              <a:rPr lang="en-IN" sz="1600" dirty="0" smtClean="0">
                <a:latin typeface="Roboto Light" charset="0"/>
                <a:ea typeface="Roboto Light" charset="0"/>
              </a:rPr>
              <a:t>If EAR &lt;0.3 in 72 fps,alarm is activated with threading</a:t>
            </a:r>
            <a:endParaRPr kumimoji="0" lang="en-IN" sz="1600" i="0" u="none" strike="noStrike" kern="0" cap="none" spc="0" normalizeH="0" baseline="0" noProof="0" dirty="0">
              <a:ln>
                <a:noFill/>
              </a:ln>
              <a:solidFill>
                <a:schemeClr val="dk1"/>
              </a:solidFill>
              <a:effectLst/>
              <a:uLnTx/>
              <a:uFillTx/>
              <a:latin typeface="Roboto Light" charset="0"/>
              <a:ea typeface="Roboto Light" charset="0"/>
              <a:sym typeface="Arial"/>
            </a:endParaRPr>
          </a:p>
        </p:txBody>
      </p:sp>
      <p:sp>
        <p:nvSpPr>
          <p:cNvPr id="19" name="Google Shape;402;p26"/>
          <p:cNvSpPr txBox="1">
            <a:spLocks/>
          </p:cNvSpPr>
          <p:nvPr/>
        </p:nvSpPr>
        <p:spPr>
          <a:xfrm>
            <a:off x="4716015" y="2211709"/>
            <a:ext cx="4104457" cy="579199"/>
          </a:xfrm>
          <a:prstGeom prst="rect">
            <a:avLst/>
          </a:prstGeom>
        </p:spPr>
        <p:txBody>
          <a:bodyPr spcFirstLastPara="1" wrap="square" lIns="91425" tIns="91425" rIns="91425" bIns="91425" anchor="b" anchorCtr="0">
            <a:noAutofit/>
          </a:bodyPr>
          <a:lstStyle/>
          <a:p>
            <a:r>
              <a:rPr lang="en-IN" sz="1600" dirty="0" smtClean="0">
                <a:latin typeface="Roboto Light" charset="0"/>
                <a:ea typeface="Roboto Light" charset="0"/>
              </a:rPr>
              <a:t>Calculate Eye Aspect Ratio from the points.</a:t>
            </a:r>
          </a:p>
        </p:txBody>
      </p:sp>
      <p:sp>
        <p:nvSpPr>
          <p:cNvPr id="20" name="Google Shape;404;p26"/>
          <p:cNvSpPr/>
          <p:nvPr/>
        </p:nvSpPr>
        <p:spPr>
          <a:xfrm>
            <a:off x="4067943" y="163564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4" name="Rectangle 33"/>
          <p:cNvSpPr/>
          <p:nvPr/>
        </p:nvSpPr>
        <p:spPr>
          <a:xfrm>
            <a:off x="3995936" y="2211710"/>
            <a:ext cx="269626" cy="461665"/>
          </a:xfrm>
          <a:prstGeom prst="rect">
            <a:avLst/>
          </a:prstGeom>
        </p:spPr>
        <p:txBody>
          <a:bodyPr wrap="none">
            <a:spAutoFit/>
          </a:bodyPr>
          <a:lstStyle/>
          <a:p>
            <a:pPr lvl="0"/>
            <a:r>
              <a:rPr lang="es" sz="2400" dirty="0" smtClean="0">
                <a:solidFill>
                  <a:schemeClr val="tx1"/>
                </a:solidFill>
              </a:rPr>
              <a:t> </a:t>
            </a:r>
            <a:endParaRPr lang="es" sz="2400" dirty="0">
              <a:solidFill>
                <a:schemeClr val="tx1"/>
              </a:solidFill>
            </a:endParaRPr>
          </a:p>
        </p:txBody>
      </p:sp>
      <p:grpSp>
        <p:nvGrpSpPr>
          <p:cNvPr id="35" name="Google Shape;4478;p45"/>
          <p:cNvGrpSpPr/>
          <p:nvPr/>
        </p:nvGrpSpPr>
        <p:grpSpPr>
          <a:xfrm>
            <a:off x="4067943" y="1635645"/>
            <a:ext cx="432048" cy="432048"/>
            <a:chOff x="2685825" y="840375"/>
            <a:chExt cx="481900" cy="481825"/>
          </a:xfrm>
          <a:solidFill>
            <a:schemeClr val="tx1"/>
          </a:solidFill>
        </p:grpSpPr>
        <p:sp>
          <p:nvSpPr>
            <p:cNvPr id="36" name="Google Shape;4479;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37" name="Google Shape;4480;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38" name="Google Shape;404;p26"/>
          <p:cNvSpPr/>
          <p:nvPr/>
        </p:nvSpPr>
        <p:spPr>
          <a:xfrm>
            <a:off x="4067943" y="23557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grpSp>
        <p:nvGrpSpPr>
          <p:cNvPr id="39" name="Google Shape;4478;p45"/>
          <p:cNvGrpSpPr/>
          <p:nvPr/>
        </p:nvGrpSpPr>
        <p:grpSpPr>
          <a:xfrm>
            <a:off x="4067943" y="2355725"/>
            <a:ext cx="432048" cy="432048"/>
            <a:chOff x="2685825" y="840375"/>
            <a:chExt cx="481900" cy="481825"/>
          </a:xfrm>
          <a:solidFill>
            <a:schemeClr val="tx1"/>
          </a:solidFill>
        </p:grpSpPr>
        <p:sp>
          <p:nvSpPr>
            <p:cNvPr id="40" name="Google Shape;4479;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1" name="Google Shape;4480;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2" name="Google Shape;404;p26"/>
          <p:cNvSpPr/>
          <p:nvPr/>
        </p:nvSpPr>
        <p:spPr>
          <a:xfrm>
            <a:off x="4067943" y="307580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grpSp>
        <p:nvGrpSpPr>
          <p:cNvPr id="43" name="Google Shape;4478;p45"/>
          <p:cNvGrpSpPr/>
          <p:nvPr/>
        </p:nvGrpSpPr>
        <p:grpSpPr>
          <a:xfrm>
            <a:off x="4067943" y="3075805"/>
            <a:ext cx="432048" cy="432048"/>
            <a:chOff x="2685825" y="840375"/>
            <a:chExt cx="481900" cy="481825"/>
          </a:xfrm>
          <a:solidFill>
            <a:schemeClr val="tx1"/>
          </a:solidFill>
        </p:grpSpPr>
        <p:sp>
          <p:nvSpPr>
            <p:cNvPr id="44" name="Google Shape;4479;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 name="Google Shape;4480;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6" name="Google Shape;396;p26"/>
          <p:cNvSpPr/>
          <p:nvPr/>
        </p:nvSpPr>
        <p:spPr>
          <a:xfrm>
            <a:off x="4644008" y="3795886"/>
            <a:ext cx="4391010" cy="55047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47" name="Google Shape;404;p26"/>
          <p:cNvSpPr/>
          <p:nvPr/>
        </p:nvSpPr>
        <p:spPr>
          <a:xfrm>
            <a:off x="4067943" y="384230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grpSp>
        <p:nvGrpSpPr>
          <p:cNvPr id="48" name="Google Shape;4478;p45"/>
          <p:cNvGrpSpPr/>
          <p:nvPr/>
        </p:nvGrpSpPr>
        <p:grpSpPr>
          <a:xfrm>
            <a:off x="4067943" y="3842305"/>
            <a:ext cx="432048" cy="432048"/>
            <a:chOff x="2685825" y="840375"/>
            <a:chExt cx="481900" cy="481825"/>
          </a:xfrm>
          <a:solidFill>
            <a:schemeClr val="tx1"/>
          </a:solidFill>
        </p:grpSpPr>
        <p:sp>
          <p:nvSpPr>
            <p:cNvPr id="49" name="Google Shape;4479;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0" name="Google Shape;4480;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Formula used to find E.A.R </a:t>
            </a:r>
            <a:endParaRPr dirty="0"/>
          </a:p>
        </p:txBody>
      </p:sp>
      <p:sp>
        <p:nvSpPr>
          <p:cNvPr id="748" name="Google Shape;748;p34"/>
          <p:cNvSpPr/>
          <p:nvPr/>
        </p:nvSpPr>
        <p:spPr>
          <a:xfrm>
            <a:off x="4624445" y="4110526"/>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 name="Google Shape;749;p34"/>
          <p:cNvSpPr/>
          <p:nvPr/>
        </p:nvSpPr>
        <p:spPr>
          <a:xfrm>
            <a:off x="4680867" y="4156303"/>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750;p34"/>
          <p:cNvSpPr/>
          <p:nvPr/>
        </p:nvSpPr>
        <p:spPr>
          <a:xfrm>
            <a:off x="4731461" y="4138876"/>
            <a:ext cx="20" cy="68039"/>
          </a:xfrm>
          <a:custGeom>
            <a:avLst/>
            <a:gdLst/>
            <a:ahLst/>
            <a:cxnLst/>
            <a:rect l="l" t="t" r="r" b="b"/>
            <a:pathLst>
              <a:path w="1" h="3432" extrusionOk="0">
                <a:moveTo>
                  <a:pt x="1" y="0"/>
                </a:moveTo>
                <a:lnTo>
                  <a:pt x="1" y="3432"/>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 name="Google Shape;751;p34"/>
          <p:cNvSpPr/>
          <p:nvPr/>
        </p:nvSpPr>
        <p:spPr>
          <a:xfrm>
            <a:off x="4731461" y="4138876"/>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0E2A47"/>
              </a:solidFill>
              <a:highlight>
                <a:srgbClr val="0E2A47"/>
              </a:highlight>
            </a:endParaRPr>
          </a:p>
        </p:txBody>
      </p:sp>
      <p:sp>
        <p:nvSpPr>
          <p:cNvPr id="752" name="Google Shape;752;p34"/>
          <p:cNvSpPr/>
          <p:nvPr/>
        </p:nvSpPr>
        <p:spPr>
          <a:xfrm>
            <a:off x="3402400" y="2882393"/>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chemeClr val="lt1"/>
          </a:solid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 name="Google Shape;753;p34"/>
          <p:cNvSpPr/>
          <p:nvPr/>
        </p:nvSpPr>
        <p:spPr>
          <a:xfrm>
            <a:off x="3209520" y="2299571"/>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chemeClr val="lt1"/>
          </a:solid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 name="Google Shape;754;p34"/>
          <p:cNvSpPr/>
          <p:nvPr/>
        </p:nvSpPr>
        <p:spPr>
          <a:xfrm>
            <a:off x="4075862" y="2461364"/>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chemeClr val="lt1"/>
          </a:solid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 name="Google Shape;755;p34"/>
          <p:cNvSpPr/>
          <p:nvPr/>
        </p:nvSpPr>
        <p:spPr>
          <a:xfrm>
            <a:off x="2967257" y="1927074"/>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chemeClr val="lt1"/>
          </a:solid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756;p34"/>
          <p:cNvSpPr/>
          <p:nvPr/>
        </p:nvSpPr>
        <p:spPr>
          <a:xfrm>
            <a:off x="4731877" y="3559781"/>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chemeClr val="lt1"/>
          </a:solid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 name="Google Shape;757;p34"/>
          <p:cNvSpPr/>
          <p:nvPr/>
        </p:nvSpPr>
        <p:spPr>
          <a:xfrm>
            <a:off x="3909925" y="3738565"/>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 name="Google Shape;758;p34"/>
          <p:cNvSpPr/>
          <p:nvPr/>
        </p:nvSpPr>
        <p:spPr>
          <a:xfrm>
            <a:off x="4690621" y="3738565"/>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9" name="Google Shape;759;p34"/>
          <p:cNvSpPr/>
          <p:nvPr/>
        </p:nvSpPr>
        <p:spPr>
          <a:xfrm>
            <a:off x="4719246" y="3882067"/>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760;p34"/>
          <p:cNvSpPr/>
          <p:nvPr/>
        </p:nvSpPr>
        <p:spPr>
          <a:xfrm>
            <a:off x="4690621" y="3446956"/>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 name="Google Shape;761;p34"/>
          <p:cNvSpPr/>
          <p:nvPr/>
        </p:nvSpPr>
        <p:spPr>
          <a:xfrm>
            <a:off x="5069342" y="3446956"/>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 name="Google Shape;762;p34"/>
          <p:cNvSpPr/>
          <p:nvPr/>
        </p:nvSpPr>
        <p:spPr>
          <a:xfrm>
            <a:off x="4091821" y="3171524"/>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 name="Google Shape;763;p34"/>
          <p:cNvSpPr/>
          <p:nvPr/>
        </p:nvSpPr>
        <p:spPr>
          <a:xfrm>
            <a:off x="3389533" y="2869942"/>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764;p34"/>
          <p:cNvSpPr/>
          <p:nvPr/>
        </p:nvSpPr>
        <p:spPr>
          <a:xfrm>
            <a:off x="3784451" y="1915040"/>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 name="Google Shape;765;p34"/>
          <p:cNvSpPr/>
          <p:nvPr/>
        </p:nvSpPr>
        <p:spPr>
          <a:xfrm>
            <a:off x="2954826" y="2274690"/>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 name="Google Shape;766;p34"/>
          <p:cNvSpPr/>
          <p:nvPr/>
        </p:nvSpPr>
        <p:spPr>
          <a:xfrm>
            <a:off x="5097751" y="2287140"/>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 name="Google Shape;767;p34"/>
          <p:cNvSpPr/>
          <p:nvPr/>
        </p:nvSpPr>
        <p:spPr>
          <a:xfrm>
            <a:off x="5996031" y="2450996"/>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 name="Google Shape;768;p34"/>
          <p:cNvSpPr/>
          <p:nvPr/>
        </p:nvSpPr>
        <p:spPr>
          <a:xfrm>
            <a:off x="6352157" y="3557301"/>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 name="Google Shape;769;p34"/>
          <p:cNvSpPr/>
          <p:nvPr/>
        </p:nvSpPr>
        <p:spPr>
          <a:xfrm>
            <a:off x="5801070" y="3867171"/>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770;p34"/>
          <p:cNvSpPr/>
          <p:nvPr/>
        </p:nvSpPr>
        <p:spPr>
          <a:xfrm>
            <a:off x="5811240" y="2151496"/>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chemeClr val="accent1">
              <a:alpha val="41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771;p34"/>
          <p:cNvSpPr/>
          <p:nvPr/>
        </p:nvSpPr>
        <p:spPr>
          <a:xfrm>
            <a:off x="5811637" y="1925825"/>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772;p34"/>
          <p:cNvSpPr/>
          <p:nvPr/>
        </p:nvSpPr>
        <p:spPr>
          <a:xfrm>
            <a:off x="6036890" y="1926242"/>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chemeClr val="accent1">
              <a:alpha val="41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 name="Google Shape;773;p34"/>
          <p:cNvSpPr/>
          <p:nvPr/>
        </p:nvSpPr>
        <p:spPr>
          <a:xfrm>
            <a:off x="6036890" y="2151912"/>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 name="Google Shape;774;p34"/>
          <p:cNvSpPr/>
          <p:nvPr/>
        </p:nvSpPr>
        <p:spPr>
          <a:xfrm>
            <a:off x="3811830" y="1367071"/>
            <a:ext cx="560017" cy="155587"/>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775;p34"/>
          <p:cNvSpPr/>
          <p:nvPr/>
        </p:nvSpPr>
        <p:spPr>
          <a:xfrm>
            <a:off x="4343033" y="1501418"/>
            <a:ext cx="53072" cy="53151"/>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 name="Google Shape;776;p34"/>
          <p:cNvSpPr/>
          <p:nvPr/>
        </p:nvSpPr>
        <p:spPr>
          <a:xfrm>
            <a:off x="5466103" y="1708878"/>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chemeClr val="lt1"/>
          </a:solid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 name="Google Shape;777;p34"/>
          <p:cNvSpPr/>
          <p:nvPr/>
        </p:nvSpPr>
        <p:spPr>
          <a:xfrm>
            <a:off x="5446711" y="1852691"/>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 name="Google Shape;778;p34"/>
          <p:cNvSpPr/>
          <p:nvPr/>
        </p:nvSpPr>
        <p:spPr>
          <a:xfrm>
            <a:off x="3666630" y="1590244"/>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 name="Google Shape;779;p34"/>
          <p:cNvSpPr/>
          <p:nvPr/>
        </p:nvSpPr>
        <p:spPr>
          <a:xfrm>
            <a:off x="3675353" y="1612646"/>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780;p34"/>
          <p:cNvSpPr/>
          <p:nvPr/>
        </p:nvSpPr>
        <p:spPr>
          <a:xfrm>
            <a:off x="3796881" y="1634632"/>
            <a:ext cx="46490" cy="113260"/>
          </a:xfrm>
          <a:custGeom>
            <a:avLst/>
            <a:gdLst/>
            <a:ahLst/>
            <a:cxnLst/>
            <a:rect l="l" t="t" r="r" b="b"/>
            <a:pathLst>
              <a:path w="2345" h="5713" fill="none" extrusionOk="0">
                <a:moveTo>
                  <a:pt x="1" y="0"/>
                </a:moveTo>
                <a:lnTo>
                  <a:pt x="1" y="4332"/>
                </a:lnTo>
                <a:lnTo>
                  <a:pt x="2344" y="5713"/>
                </a:lnTo>
              </a:path>
            </a:pathLst>
          </a:custGeom>
          <a:solidFill>
            <a:schemeClr val="accent1"/>
          </a:solid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34"/>
          <p:cNvSpPr/>
          <p:nvPr/>
        </p:nvSpPr>
        <p:spPr>
          <a:xfrm>
            <a:off x="4781242" y="1699758"/>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34"/>
          <p:cNvSpPr/>
          <p:nvPr/>
        </p:nvSpPr>
        <p:spPr>
          <a:xfrm>
            <a:off x="4368918" y="3251162"/>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34"/>
          <p:cNvSpPr/>
          <p:nvPr/>
        </p:nvSpPr>
        <p:spPr>
          <a:xfrm>
            <a:off x="3937105" y="2815602"/>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 name="Google Shape;784;p34"/>
          <p:cNvSpPr/>
          <p:nvPr/>
        </p:nvSpPr>
        <p:spPr>
          <a:xfrm>
            <a:off x="6246780" y="3338274"/>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chemeClr val="accent1">
              <a:alpha val="410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34"/>
          <p:cNvSpPr/>
          <p:nvPr/>
        </p:nvSpPr>
        <p:spPr>
          <a:xfrm>
            <a:off x="6246780" y="3338274"/>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34"/>
          <p:cNvSpPr/>
          <p:nvPr/>
        </p:nvSpPr>
        <p:spPr>
          <a:xfrm>
            <a:off x="2564388" y="2131385"/>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787;p34"/>
          <p:cNvSpPr/>
          <p:nvPr/>
        </p:nvSpPr>
        <p:spPr>
          <a:xfrm>
            <a:off x="2564388" y="2106504"/>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 name="Google Shape;788;p34"/>
          <p:cNvSpPr/>
          <p:nvPr/>
        </p:nvSpPr>
        <p:spPr>
          <a:xfrm>
            <a:off x="6268153" y="2675391"/>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 name="Google Shape;789;p34"/>
          <p:cNvSpPr/>
          <p:nvPr/>
        </p:nvSpPr>
        <p:spPr>
          <a:xfrm>
            <a:off x="4880388" y="2713977"/>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 name="Google Shape;790;p34"/>
          <p:cNvSpPr/>
          <p:nvPr/>
        </p:nvSpPr>
        <p:spPr>
          <a:xfrm>
            <a:off x="4859234" y="2826386"/>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 name="Google Shape;791;p34"/>
          <p:cNvSpPr/>
          <p:nvPr/>
        </p:nvSpPr>
        <p:spPr>
          <a:xfrm>
            <a:off x="4805726" y="2213707"/>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 name="Google Shape;792;p34"/>
          <p:cNvSpPr/>
          <p:nvPr/>
        </p:nvSpPr>
        <p:spPr>
          <a:xfrm>
            <a:off x="4807788" y="2193387"/>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 name="Google Shape;793;p34"/>
          <p:cNvSpPr/>
          <p:nvPr/>
        </p:nvSpPr>
        <p:spPr>
          <a:xfrm>
            <a:off x="4809453" y="2173066"/>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 name="Google Shape;794;p34"/>
          <p:cNvSpPr/>
          <p:nvPr/>
        </p:nvSpPr>
        <p:spPr>
          <a:xfrm>
            <a:off x="4793276" y="2274531"/>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 name="Google Shape;795;p34"/>
          <p:cNvSpPr/>
          <p:nvPr/>
        </p:nvSpPr>
        <p:spPr>
          <a:xfrm>
            <a:off x="4798668" y="2253953"/>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 name="Google Shape;796;p34"/>
          <p:cNvSpPr/>
          <p:nvPr/>
        </p:nvSpPr>
        <p:spPr>
          <a:xfrm>
            <a:off x="4802812" y="2234048"/>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797;p34"/>
          <p:cNvSpPr/>
          <p:nvPr/>
        </p:nvSpPr>
        <p:spPr>
          <a:xfrm>
            <a:off x="4772539" y="2332342"/>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 name="Google Shape;798;p34"/>
          <p:cNvSpPr/>
          <p:nvPr/>
        </p:nvSpPr>
        <p:spPr>
          <a:xfrm>
            <a:off x="4780409" y="2313270"/>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799;p34"/>
          <p:cNvSpPr/>
          <p:nvPr/>
        </p:nvSpPr>
        <p:spPr>
          <a:xfrm>
            <a:off x="4787051" y="2292949"/>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 name="Google Shape;800;p34"/>
          <p:cNvSpPr/>
          <p:nvPr/>
        </p:nvSpPr>
        <p:spPr>
          <a:xfrm>
            <a:off x="4743495" y="2386683"/>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 name="Google Shape;801;p34"/>
          <p:cNvSpPr/>
          <p:nvPr/>
        </p:nvSpPr>
        <p:spPr>
          <a:xfrm>
            <a:off x="4754696" y="2369633"/>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 name="Google Shape;802;p34"/>
          <p:cNvSpPr/>
          <p:nvPr/>
        </p:nvSpPr>
        <p:spPr>
          <a:xfrm>
            <a:off x="4763816" y="2351017"/>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 name="Google Shape;803;p34"/>
          <p:cNvSpPr/>
          <p:nvPr/>
        </p:nvSpPr>
        <p:spPr>
          <a:xfrm>
            <a:off x="4707829" y="2437713"/>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 name="Google Shape;804;p34"/>
          <p:cNvSpPr/>
          <p:nvPr/>
        </p:nvSpPr>
        <p:spPr>
          <a:xfrm>
            <a:off x="4720260" y="2421119"/>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 name="Google Shape;805;p34"/>
          <p:cNvSpPr/>
          <p:nvPr/>
        </p:nvSpPr>
        <p:spPr>
          <a:xfrm>
            <a:off x="4732710" y="2404902"/>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34"/>
          <p:cNvSpPr/>
          <p:nvPr/>
        </p:nvSpPr>
        <p:spPr>
          <a:xfrm>
            <a:off x="4664690" y="2482101"/>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34"/>
          <p:cNvSpPr/>
          <p:nvPr/>
        </p:nvSpPr>
        <p:spPr>
          <a:xfrm>
            <a:off x="4680034" y="2468779"/>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08;p34"/>
          <p:cNvSpPr/>
          <p:nvPr/>
        </p:nvSpPr>
        <p:spPr>
          <a:xfrm>
            <a:off x="4693714" y="2453058"/>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09;p34"/>
          <p:cNvSpPr/>
          <p:nvPr/>
        </p:nvSpPr>
        <p:spPr>
          <a:xfrm>
            <a:off x="4616158" y="2521098"/>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810;p34"/>
          <p:cNvSpPr/>
          <p:nvPr/>
        </p:nvSpPr>
        <p:spPr>
          <a:xfrm>
            <a:off x="4632751" y="2508231"/>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34"/>
          <p:cNvSpPr/>
          <p:nvPr/>
        </p:nvSpPr>
        <p:spPr>
          <a:xfrm>
            <a:off x="4648929" y="2496197"/>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34"/>
          <p:cNvSpPr/>
          <p:nvPr/>
        </p:nvSpPr>
        <p:spPr>
          <a:xfrm>
            <a:off x="4562630" y="2552203"/>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13;p34"/>
          <p:cNvSpPr/>
          <p:nvPr/>
        </p:nvSpPr>
        <p:spPr>
          <a:xfrm>
            <a:off x="4580889" y="2542251"/>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 name="Google Shape;814;p34"/>
          <p:cNvSpPr/>
          <p:nvPr/>
        </p:nvSpPr>
        <p:spPr>
          <a:xfrm>
            <a:off x="4599148" y="2531883"/>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34"/>
          <p:cNvSpPr/>
          <p:nvPr/>
        </p:nvSpPr>
        <p:spPr>
          <a:xfrm>
            <a:off x="4505811" y="2575439"/>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34"/>
          <p:cNvSpPr/>
          <p:nvPr/>
        </p:nvSpPr>
        <p:spPr>
          <a:xfrm>
            <a:off x="4524882" y="2569134"/>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17;p34"/>
          <p:cNvSpPr/>
          <p:nvPr/>
        </p:nvSpPr>
        <p:spPr>
          <a:xfrm>
            <a:off x="4543974" y="2560907"/>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 name="Google Shape;818;p34"/>
          <p:cNvSpPr/>
          <p:nvPr/>
        </p:nvSpPr>
        <p:spPr>
          <a:xfrm>
            <a:off x="4445661" y="2591200"/>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34"/>
          <p:cNvSpPr/>
          <p:nvPr/>
        </p:nvSpPr>
        <p:spPr>
          <a:xfrm>
            <a:off x="4465565" y="2586224"/>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34"/>
          <p:cNvSpPr/>
          <p:nvPr/>
        </p:nvSpPr>
        <p:spPr>
          <a:xfrm>
            <a:off x="4485906" y="2581664"/>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 name="Google Shape;821;p34"/>
          <p:cNvSpPr/>
          <p:nvPr/>
        </p:nvSpPr>
        <p:spPr>
          <a:xfrm>
            <a:off x="4384262" y="2597841"/>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 name="Google Shape;822;p34"/>
          <p:cNvSpPr/>
          <p:nvPr/>
        </p:nvSpPr>
        <p:spPr>
          <a:xfrm>
            <a:off x="4404999" y="2596176"/>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23;p34"/>
          <p:cNvSpPr/>
          <p:nvPr/>
        </p:nvSpPr>
        <p:spPr>
          <a:xfrm>
            <a:off x="4425340" y="2594094"/>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 name="Google Shape;824;p34"/>
          <p:cNvSpPr/>
          <p:nvPr/>
        </p:nvSpPr>
        <p:spPr>
          <a:xfrm>
            <a:off x="4322467" y="2594094"/>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 name="Google Shape;825;p34"/>
          <p:cNvSpPr/>
          <p:nvPr/>
        </p:nvSpPr>
        <p:spPr>
          <a:xfrm>
            <a:off x="4342788" y="2596176"/>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 name="Google Shape;826;p34"/>
          <p:cNvSpPr/>
          <p:nvPr/>
        </p:nvSpPr>
        <p:spPr>
          <a:xfrm>
            <a:off x="4363525" y="2597425"/>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27;p34"/>
          <p:cNvSpPr/>
          <p:nvPr/>
        </p:nvSpPr>
        <p:spPr>
          <a:xfrm>
            <a:off x="4261069" y="2581664"/>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28;p34"/>
          <p:cNvSpPr/>
          <p:nvPr/>
        </p:nvSpPr>
        <p:spPr>
          <a:xfrm>
            <a:off x="4281389" y="2587056"/>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29;p34"/>
          <p:cNvSpPr/>
          <p:nvPr/>
        </p:nvSpPr>
        <p:spPr>
          <a:xfrm>
            <a:off x="4301730" y="2591200"/>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 name="Google Shape;830;p34"/>
          <p:cNvSpPr/>
          <p:nvPr/>
        </p:nvSpPr>
        <p:spPr>
          <a:xfrm>
            <a:off x="4202584" y="2560490"/>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 name="Google Shape;831;p34"/>
          <p:cNvSpPr/>
          <p:nvPr/>
        </p:nvSpPr>
        <p:spPr>
          <a:xfrm>
            <a:off x="4222072" y="2568797"/>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 name="Google Shape;832;p34"/>
          <p:cNvSpPr/>
          <p:nvPr/>
        </p:nvSpPr>
        <p:spPr>
          <a:xfrm>
            <a:off x="4241580" y="2575439"/>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 name="Google Shape;833;p34"/>
          <p:cNvSpPr/>
          <p:nvPr/>
        </p:nvSpPr>
        <p:spPr>
          <a:xfrm>
            <a:off x="4147827" y="2531883"/>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 name="Google Shape;834;p34"/>
          <p:cNvSpPr/>
          <p:nvPr/>
        </p:nvSpPr>
        <p:spPr>
          <a:xfrm>
            <a:off x="4165670" y="2543084"/>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 name="Google Shape;835;p34"/>
          <p:cNvSpPr/>
          <p:nvPr/>
        </p:nvSpPr>
        <p:spPr>
          <a:xfrm>
            <a:off x="4183909" y="2552203"/>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 name="Google Shape;836;p34"/>
          <p:cNvSpPr/>
          <p:nvPr/>
        </p:nvSpPr>
        <p:spPr>
          <a:xfrm>
            <a:off x="4097630" y="2495781"/>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 name="Google Shape;837;p34"/>
          <p:cNvSpPr/>
          <p:nvPr/>
        </p:nvSpPr>
        <p:spPr>
          <a:xfrm>
            <a:off x="4113807" y="2508647"/>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 name="Google Shape;838;p34"/>
          <p:cNvSpPr/>
          <p:nvPr/>
        </p:nvSpPr>
        <p:spPr>
          <a:xfrm>
            <a:off x="4129984" y="2520681"/>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 name="Google Shape;839;p34"/>
          <p:cNvSpPr/>
          <p:nvPr/>
        </p:nvSpPr>
        <p:spPr>
          <a:xfrm>
            <a:off x="4052825" y="2453058"/>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40;p34"/>
          <p:cNvSpPr/>
          <p:nvPr/>
        </p:nvSpPr>
        <p:spPr>
          <a:xfrm>
            <a:off x="4066940" y="2468402"/>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 name="Google Shape;841;p34"/>
          <p:cNvSpPr/>
          <p:nvPr/>
        </p:nvSpPr>
        <p:spPr>
          <a:xfrm>
            <a:off x="4081869" y="2482101"/>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 name="Google Shape;842;p34"/>
          <p:cNvSpPr/>
          <p:nvPr/>
        </p:nvSpPr>
        <p:spPr>
          <a:xfrm>
            <a:off x="4015078" y="2404525"/>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 name="Google Shape;843;p34"/>
          <p:cNvSpPr/>
          <p:nvPr/>
        </p:nvSpPr>
        <p:spPr>
          <a:xfrm>
            <a:off x="4027111" y="2421119"/>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 name="Google Shape;844;p34"/>
          <p:cNvSpPr/>
          <p:nvPr/>
        </p:nvSpPr>
        <p:spPr>
          <a:xfrm>
            <a:off x="4039978" y="2437296"/>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 name="Google Shape;845;p34"/>
          <p:cNvSpPr/>
          <p:nvPr/>
        </p:nvSpPr>
        <p:spPr>
          <a:xfrm>
            <a:off x="3984388" y="2351017"/>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 name="Google Shape;846;p34"/>
          <p:cNvSpPr/>
          <p:nvPr/>
        </p:nvSpPr>
        <p:spPr>
          <a:xfrm>
            <a:off x="3993924" y="2369276"/>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 name="Google Shape;847;p34"/>
          <p:cNvSpPr/>
          <p:nvPr/>
        </p:nvSpPr>
        <p:spPr>
          <a:xfrm>
            <a:off x="4004293" y="2387515"/>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 name="Google Shape;848;p34"/>
          <p:cNvSpPr/>
          <p:nvPr/>
        </p:nvSpPr>
        <p:spPr>
          <a:xfrm>
            <a:off x="3962402" y="2294178"/>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 name="Google Shape;849;p34"/>
          <p:cNvSpPr/>
          <p:nvPr/>
        </p:nvSpPr>
        <p:spPr>
          <a:xfrm>
            <a:off x="3968627" y="2313270"/>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 name="Google Shape;850;p34"/>
          <p:cNvSpPr/>
          <p:nvPr/>
        </p:nvSpPr>
        <p:spPr>
          <a:xfrm>
            <a:off x="3976498" y="2332342"/>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 name="Google Shape;851;p34"/>
          <p:cNvSpPr/>
          <p:nvPr/>
        </p:nvSpPr>
        <p:spPr>
          <a:xfrm>
            <a:off x="3948306" y="2234048"/>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 name="Google Shape;852;p34"/>
          <p:cNvSpPr/>
          <p:nvPr/>
        </p:nvSpPr>
        <p:spPr>
          <a:xfrm>
            <a:off x="3952450" y="2253953"/>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34"/>
          <p:cNvSpPr/>
          <p:nvPr/>
        </p:nvSpPr>
        <p:spPr>
          <a:xfrm>
            <a:off x="3956593" y="2274274"/>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34"/>
          <p:cNvSpPr/>
          <p:nvPr/>
        </p:nvSpPr>
        <p:spPr>
          <a:xfrm>
            <a:off x="3943727" y="2172649"/>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 name="Google Shape;855;p34"/>
          <p:cNvSpPr/>
          <p:nvPr/>
        </p:nvSpPr>
        <p:spPr>
          <a:xfrm>
            <a:off x="3944143" y="2193387"/>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 name="Google Shape;856;p34"/>
          <p:cNvSpPr/>
          <p:nvPr/>
        </p:nvSpPr>
        <p:spPr>
          <a:xfrm>
            <a:off x="3945808" y="2213707"/>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 name="Google Shape;857;p34"/>
          <p:cNvSpPr/>
          <p:nvPr/>
        </p:nvSpPr>
        <p:spPr>
          <a:xfrm>
            <a:off x="3945808" y="1734591"/>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chemeClr val="lt1"/>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 name="Google Shape;858;p34"/>
          <p:cNvSpPr/>
          <p:nvPr/>
        </p:nvSpPr>
        <p:spPr>
          <a:xfrm>
            <a:off x="3925904" y="2157305"/>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 name="Google Shape;859;p34"/>
          <p:cNvSpPr/>
          <p:nvPr/>
        </p:nvSpPr>
        <p:spPr>
          <a:xfrm>
            <a:off x="4363109" y="2579166"/>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 name="Google Shape;860;p34"/>
          <p:cNvSpPr/>
          <p:nvPr/>
        </p:nvSpPr>
        <p:spPr>
          <a:xfrm>
            <a:off x="4790381" y="2157305"/>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 name="Google Shape;861;p34"/>
          <p:cNvSpPr/>
          <p:nvPr/>
        </p:nvSpPr>
        <p:spPr>
          <a:xfrm>
            <a:off x="4019241" y="1813416"/>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chemeClr val="lt1"/>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 name="Google Shape;862;p34"/>
          <p:cNvSpPr/>
          <p:nvPr/>
        </p:nvSpPr>
        <p:spPr>
          <a:xfrm>
            <a:off x="4971648" y="2032169"/>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 name="Google Shape;863;p34"/>
          <p:cNvSpPr/>
          <p:nvPr/>
        </p:nvSpPr>
        <p:spPr>
          <a:xfrm>
            <a:off x="4984911" y="2044322"/>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 name="Google Shape;864;p34"/>
          <p:cNvSpPr/>
          <p:nvPr/>
        </p:nvSpPr>
        <p:spPr>
          <a:xfrm>
            <a:off x="3264278" y="2661302"/>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 name="Google Shape;865;p34"/>
          <p:cNvSpPr/>
          <p:nvPr/>
        </p:nvSpPr>
        <p:spPr>
          <a:xfrm>
            <a:off x="3288742" y="2684933"/>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 name="Google Shape;866;p34"/>
          <p:cNvSpPr/>
          <p:nvPr/>
        </p:nvSpPr>
        <p:spPr>
          <a:xfrm>
            <a:off x="3288742" y="2733882"/>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 name="Google Shape;867;p34"/>
          <p:cNvSpPr/>
          <p:nvPr/>
        </p:nvSpPr>
        <p:spPr>
          <a:xfrm>
            <a:off x="3394529" y="2689513"/>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 name="Google Shape;868;p34"/>
          <p:cNvSpPr/>
          <p:nvPr/>
        </p:nvSpPr>
        <p:spPr>
          <a:xfrm>
            <a:off x="3394529" y="2706920"/>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 name="Google Shape;869;p34"/>
          <p:cNvSpPr/>
          <p:nvPr/>
        </p:nvSpPr>
        <p:spPr>
          <a:xfrm>
            <a:off x="3394529" y="2723930"/>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 name="Google Shape;870;p34"/>
          <p:cNvSpPr/>
          <p:nvPr/>
        </p:nvSpPr>
        <p:spPr>
          <a:xfrm>
            <a:off x="3394529" y="2740940"/>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 name="Google Shape;871;p34"/>
          <p:cNvSpPr/>
          <p:nvPr/>
        </p:nvSpPr>
        <p:spPr>
          <a:xfrm>
            <a:off x="3394529" y="2757950"/>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 name="Google Shape;872;p34"/>
          <p:cNvSpPr/>
          <p:nvPr/>
        </p:nvSpPr>
        <p:spPr>
          <a:xfrm>
            <a:off x="3394529" y="2774960"/>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 name="Google Shape;873;p34"/>
          <p:cNvSpPr/>
          <p:nvPr/>
        </p:nvSpPr>
        <p:spPr>
          <a:xfrm>
            <a:off x="3394529" y="2792386"/>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 name="Google Shape;874;p34"/>
          <p:cNvSpPr/>
          <p:nvPr/>
        </p:nvSpPr>
        <p:spPr>
          <a:xfrm>
            <a:off x="3394529" y="2809396"/>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 name="Google Shape;875;p34"/>
          <p:cNvSpPr/>
          <p:nvPr/>
        </p:nvSpPr>
        <p:spPr>
          <a:xfrm>
            <a:off x="3404898" y="2588285"/>
            <a:ext cx="4163" cy="7078"/>
          </a:xfrm>
          <a:custGeom>
            <a:avLst/>
            <a:gdLst/>
            <a:ahLst/>
            <a:cxnLst/>
            <a:rect l="l" t="t" r="r" b="b"/>
            <a:pathLst>
              <a:path w="210" h="357" extrusionOk="0">
                <a:moveTo>
                  <a:pt x="0" y="1"/>
                </a:moveTo>
                <a:lnTo>
                  <a:pt x="209" y="1"/>
                </a:lnTo>
                <a:lnTo>
                  <a:pt x="209" y="356"/>
                </a:lnTo>
                <a:lnTo>
                  <a:pt x="0" y="35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 name="Google Shape;876;p34"/>
          <p:cNvSpPr/>
          <p:nvPr/>
        </p:nvSpPr>
        <p:spPr>
          <a:xfrm>
            <a:off x="3404898" y="2600319"/>
            <a:ext cx="4163" cy="7078"/>
          </a:xfrm>
          <a:custGeom>
            <a:avLst/>
            <a:gdLst/>
            <a:ahLst/>
            <a:cxnLst/>
            <a:rect l="l" t="t" r="r" b="b"/>
            <a:pathLst>
              <a:path w="210" h="357" extrusionOk="0">
                <a:moveTo>
                  <a:pt x="0" y="1"/>
                </a:moveTo>
                <a:lnTo>
                  <a:pt x="209" y="1"/>
                </a:lnTo>
                <a:lnTo>
                  <a:pt x="209" y="356"/>
                </a:lnTo>
                <a:lnTo>
                  <a:pt x="0" y="35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 name="Google Shape;877;p34"/>
          <p:cNvSpPr/>
          <p:nvPr/>
        </p:nvSpPr>
        <p:spPr>
          <a:xfrm>
            <a:off x="3404898" y="2611937"/>
            <a:ext cx="4163" cy="6661"/>
          </a:xfrm>
          <a:custGeom>
            <a:avLst/>
            <a:gdLst/>
            <a:ahLst/>
            <a:cxnLst/>
            <a:rect l="l" t="t" r="r" b="b"/>
            <a:pathLst>
              <a:path w="210" h="336" extrusionOk="0">
                <a:moveTo>
                  <a:pt x="0" y="0"/>
                </a:moveTo>
                <a:lnTo>
                  <a:pt x="209" y="0"/>
                </a:lnTo>
                <a:lnTo>
                  <a:pt x="209" y="335"/>
                </a:lnTo>
                <a:lnTo>
                  <a:pt x="0"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 name="Google Shape;878;p34"/>
          <p:cNvSpPr/>
          <p:nvPr/>
        </p:nvSpPr>
        <p:spPr>
          <a:xfrm>
            <a:off x="3404898" y="2553869"/>
            <a:ext cx="4163" cy="6641"/>
          </a:xfrm>
          <a:custGeom>
            <a:avLst/>
            <a:gdLst/>
            <a:ahLst/>
            <a:cxnLst/>
            <a:rect l="l" t="t" r="r" b="b"/>
            <a:pathLst>
              <a:path w="210" h="335" extrusionOk="0">
                <a:moveTo>
                  <a:pt x="0" y="0"/>
                </a:moveTo>
                <a:lnTo>
                  <a:pt x="209" y="0"/>
                </a:lnTo>
                <a:lnTo>
                  <a:pt x="209" y="335"/>
                </a:lnTo>
                <a:lnTo>
                  <a:pt x="0"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 name="Google Shape;879;p34"/>
          <p:cNvSpPr/>
          <p:nvPr/>
        </p:nvSpPr>
        <p:spPr>
          <a:xfrm>
            <a:off x="3404898" y="2565070"/>
            <a:ext cx="4163" cy="6641"/>
          </a:xfrm>
          <a:custGeom>
            <a:avLst/>
            <a:gdLst/>
            <a:ahLst/>
            <a:cxnLst/>
            <a:rect l="l" t="t" r="r" b="b"/>
            <a:pathLst>
              <a:path w="210" h="335" extrusionOk="0">
                <a:moveTo>
                  <a:pt x="0" y="0"/>
                </a:moveTo>
                <a:lnTo>
                  <a:pt x="209" y="0"/>
                </a:lnTo>
                <a:lnTo>
                  <a:pt x="209" y="335"/>
                </a:lnTo>
                <a:lnTo>
                  <a:pt x="0"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 name="Google Shape;880;p34"/>
          <p:cNvSpPr/>
          <p:nvPr/>
        </p:nvSpPr>
        <p:spPr>
          <a:xfrm>
            <a:off x="3404898" y="2576668"/>
            <a:ext cx="4163" cy="6661"/>
          </a:xfrm>
          <a:custGeom>
            <a:avLst/>
            <a:gdLst/>
            <a:ahLst/>
            <a:cxnLst/>
            <a:rect l="l" t="t" r="r" b="b"/>
            <a:pathLst>
              <a:path w="210" h="336" extrusionOk="0">
                <a:moveTo>
                  <a:pt x="0" y="1"/>
                </a:moveTo>
                <a:lnTo>
                  <a:pt x="209" y="1"/>
                </a:lnTo>
                <a:lnTo>
                  <a:pt x="209" y="336"/>
                </a:lnTo>
                <a:lnTo>
                  <a:pt x="0" y="33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 name="Google Shape;881;p34"/>
          <p:cNvSpPr/>
          <p:nvPr/>
        </p:nvSpPr>
        <p:spPr>
          <a:xfrm>
            <a:off x="3404898" y="2518600"/>
            <a:ext cx="4163" cy="6661"/>
          </a:xfrm>
          <a:custGeom>
            <a:avLst/>
            <a:gdLst/>
            <a:ahLst/>
            <a:cxnLst/>
            <a:rect l="l" t="t" r="r" b="b"/>
            <a:pathLst>
              <a:path w="210" h="336" extrusionOk="0">
                <a:moveTo>
                  <a:pt x="0" y="1"/>
                </a:moveTo>
                <a:lnTo>
                  <a:pt x="209" y="1"/>
                </a:lnTo>
                <a:lnTo>
                  <a:pt x="209" y="335"/>
                </a:lnTo>
                <a:lnTo>
                  <a:pt x="0"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 name="Google Shape;882;p34"/>
          <p:cNvSpPr/>
          <p:nvPr/>
        </p:nvSpPr>
        <p:spPr>
          <a:xfrm>
            <a:off x="3404898" y="2529801"/>
            <a:ext cx="4163" cy="6661"/>
          </a:xfrm>
          <a:custGeom>
            <a:avLst/>
            <a:gdLst/>
            <a:ahLst/>
            <a:cxnLst/>
            <a:rect l="l" t="t" r="r" b="b"/>
            <a:pathLst>
              <a:path w="210" h="336" extrusionOk="0">
                <a:moveTo>
                  <a:pt x="0" y="1"/>
                </a:moveTo>
                <a:lnTo>
                  <a:pt x="209" y="1"/>
                </a:lnTo>
                <a:lnTo>
                  <a:pt x="209" y="335"/>
                </a:lnTo>
                <a:lnTo>
                  <a:pt x="0"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 name="Google Shape;883;p34"/>
          <p:cNvSpPr/>
          <p:nvPr/>
        </p:nvSpPr>
        <p:spPr>
          <a:xfrm>
            <a:off x="3404898" y="2541835"/>
            <a:ext cx="4163" cy="6661"/>
          </a:xfrm>
          <a:custGeom>
            <a:avLst/>
            <a:gdLst/>
            <a:ahLst/>
            <a:cxnLst/>
            <a:rect l="l" t="t" r="r" b="b"/>
            <a:pathLst>
              <a:path w="210" h="336" extrusionOk="0">
                <a:moveTo>
                  <a:pt x="0" y="0"/>
                </a:moveTo>
                <a:lnTo>
                  <a:pt x="209" y="0"/>
                </a:lnTo>
                <a:lnTo>
                  <a:pt x="209" y="335"/>
                </a:lnTo>
                <a:lnTo>
                  <a:pt x="0"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 name="Google Shape;884;p34"/>
          <p:cNvSpPr/>
          <p:nvPr/>
        </p:nvSpPr>
        <p:spPr>
          <a:xfrm>
            <a:off x="3404898" y="2483350"/>
            <a:ext cx="4163" cy="6641"/>
          </a:xfrm>
          <a:custGeom>
            <a:avLst/>
            <a:gdLst/>
            <a:ahLst/>
            <a:cxnLst/>
            <a:rect l="l" t="t" r="r" b="b"/>
            <a:pathLst>
              <a:path w="210" h="335" extrusionOk="0">
                <a:moveTo>
                  <a:pt x="0" y="0"/>
                </a:moveTo>
                <a:lnTo>
                  <a:pt x="209" y="0"/>
                </a:lnTo>
                <a:lnTo>
                  <a:pt x="209" y="335"/>
                </a:lnTo>
                <a:lnTo>
                  <a:pt x="0"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 name="Google Shape;885;p34"/>
          <p:cNvSpPr/>
          <p:nvPr/>
        </p:nvSpPr>
        <p:spPr>
          <a:xfrm>
            <a:off x="3404898" y="2494948"/>
            <a:ext cx="4163" cy="7078"/>
          </a:xfrm>
          <a:custGeom>
            <a:avLst/>
            <a:gdLst/>
            <a:ahLst/>
            <a:cxnLst/>
            <a:rect l="l" t="t" r="r" b="b"/>
            <a:pathLst>
              <a:path w="210" h="357" extrusionOk="0">
                <a:moveTo>
                  <a:pt x="0" y="1"/>
                </a:moveTo>
                <a:lnTo>
                  <a:pt x="209" y="1"/>
                </a:lnTo>
                <a:lnTo>
                  <a:pt x="209" y="357"/>
                </a:lnTo>
                <a:lnTo>
                  <a:pt x="0" y="357"/>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 name="Google Shape;886;p34"/>
          <p:cNvSpPr/>
          <p:nvPr/>
        </p:nvSpPr>
        <p:spPr>
          <a:xfrm>
            <a:off x="3404898" y="2506566"/>
            <a:ext cx="4163" cy="6661"/>
          </a:xfrm>
          <a:custGeom>
            <a:avLst/>
            <a:gdLst/>
            <a:ahLst/>
            <a:cxnLst/>
            <a:rect l="l" t="t" r="r" b="b"/>
            <a:pathLst>
              <a:path w="210" h="336" extrusionOk="0">
                <a:moveTo>
                  <a:pt x="0" y="1"/>
                </a:moveTo>
                <a:lnTo>
                  <a:pt x="209" y="1"/>
                </a:lnTo>
                <a:lnTo>
                  <a:pt x="209" y="336"/>
                </a:lnTo>
                <a:lnTo>
                  <a:pt x="0" y="33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 name="Google Shape;887;p34"/>
          <p:cNvSpPr/>
          <p:nvPr/>
        </p:nvSpPr>
        <p:spPr>
          <a:xfrm>
            <a:off x="3404898" y="2448081"/>
            <a:ext cx="4163" cy="6661"/>
          </a:xfrm>
          <a:custGeom>
            <a:avLst/>
            <a:gdLst/>
            <a:ahLst/>
            <a:cxnLst/>
            <a:rect l="l" t="t" r="r" b="b"/>
            <a:pathLst>
              <a:path w="210" h="336" extrusionOk="0">
                <a:moveTo>
                  <a:pt x="0" y="1"/>
                </a:moveTo>
                <a:lnTo>
                  <a:pt x="209" y="1"/>
                </a:lnTo>
                <a:lnTo>
                  <a:pt x="209" y="335"/>
                </a:lnTo>
                <a:lnTo>
                  <a:pt x="0"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 name="Google Shape;888;p34"/>
          <p:cNvSpPr/>
          <p:nvPr/>
        </p:nvSpPr>
        <p:spPr>
          <a:xfrm>
            <a:off x="3404898" y="2460115"/>
            <a:ext cx="4163" cy="6661"/>
          </a:xfrm>
          <a:custGeom>
            <a:avLst/>
            <a:gdLst/>
            <a:ahLst/>
            <a:cxnLst/>
            <a:rect l="l" t="t" r="r" b="b"/>
            <a:pathLst>
              <a:path w="210" h="336" extrusionOk="0">
                <a:moveTo>
                  <a:pt x="0" y="0"/>
                </a:moveTo>
                <a:lnTo>
                  <a:pt x="209" y="0"/>
                </a:lnTo>
                <a:lnTo>
                  <a:pt x="209" y="335"/>
                </a:lnTo>
                <a:lnTo>
                  <a:pt x="0"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 name="Google Shape;889;p34"/>
          <p:cNvSpPr/>
          <p:nvPr/>
        </p:nvSpPr>
        <p:spPr>
          <a:xfrm>
            <a:off x="3404898" y="2471317"/>
            <a:ext cx="4163" cy="6661"/>
          </a:xfrm>
          <a:custGeom>
            <a:avLst/>
            <a:gdLst/>
            <a:ahLst/>
            <a:cxnLst/>
            <a:rect l="l" t="t" r="r" b="b"/>
            <a:pathLst>
              <a:path w="210" h="336" extrusionOk="0">
                <a:moveTo>
                  <a:pt x="0" y="0"/>
                </a:moveTo>
                <a:lnTo>
                  <a:pt x="209" y="0"/>
                </a:lnTo>
                <a:lnTo>
                  <a:pt x="209" y="335"/>
                </a:lnTo>
                <a:lnTo>
                  <a:pt x="0"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 name="Google Shape;890;p34"/>
          <p:cNvSpPr/>
          <p:nvPr/>
        </p:nvSpPr>
        <p:spPr>
          <a:xfrm>
            <a:off x="3404898" y="2413248"/>
            <a:ext cx="4163" cy="6641"/>
          </a:xfrm>
          <a:custGeom>
            <a:avLst/>
            <a:gdLst/>
            <a:ahLst/>
            <a:cxnLst/>
            <a:rect l="l" t="t" r="r" b="b"/>
            <a:pathLst>
              <a:path w="210" h="335" extrusionOk="0">
                <a:moveTo>
                  <a:pt x="0" y="0"/>
                </a:moveTo>
                <a:lnTo>
                  <a:pt x="209" y="0"/>
                </a:lnTo>
                <a:lnTo>
                  <a:pt x="209" y="335"/>
                </a:lnTo>
                <a:lnTo>
                  <a:pt x="0"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 name="Google Shape;891;p34"/>
          <p:cNvSpPr/>
          <p:nvPr/>
        </p:nvSpPr>
        <p:spPr>
          <a:xfrm>
            <a:off x="3404898" y="2424846"/>
            <a:ext cx="4163" cy="6661"/>
          </a:xfrm>
          <a:custGeom>
            <a:avLst/>
            <a:gdLst/>
            <a:ahLst/>
            <a:cxnLst/>
            <a:rect l="l" t="t" r="r" b="b"/>
            <a:pathLst>
              <a:path w="210" h="336" extrusionOk="0">
                <a:moveTo>
                  <a:pt x="0" y="1"/>
                </a:moveTo>
                <a:lnTo>
                  <a:pt x="209" y="1"/>
                </a:lnTo>
                <a:lnTo>
                  <a:pt x="209" y="336"/>
                </a:lnTo>
                <a:lnTo>
                  <a:pt x="0" y="33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 name="Google Shape;892;p34"/>
          <p:cNvSpPr/>
          <p:nvPr/>
        </p:nvSpPr>
        <p:spPr>
          <a:xfrm>
            <a:off x="3404898" y="2436464"/>
            <a:ext cx="4163" cy="6661"/>
          </a:xfrm>
          <a:custGeom>
            <a:avLst/>
            <a:gdLst/>
            <a:ahLst/>
            <a:cxnLst/>
            <a:rect l="l" t="t" r="r" b="b"/>
            <a:pathLst>
              <a:path w="210" h="336" extrusionOk="0">
                <a:moveTo>
                  <a:pt x="0" y="1"/>
                </a:moveTo>
                <a:lnTo>
                  <a:pt x="209" y="1"/>
                </a:lnTo>
                <a:lnTo>
                  <a:pt x="209" y="336"/>
                </a:lnTo>
                <a:lnTo>
                  <a:pt x="0" y="33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 name="Google Shape;893;p34"/>
          <p:cNvSpPr/>
          <p:nvPr/>
        </p:nvSpPr>
        <p:spPr>
          <a:xfrm>
            <a:off x="3403649" y="2377979"/>
            <a:ext cx="4580" cy="6661"/>
          </a:xfrm>
          <a:custGeom>
            <a:avLst/>
            <a:gdLst/>
            <a:ahLst/>
            <a:cxnLst/>
            <a:rect l="l" t="t" r="r" b="b"/>
            <a:pathLst>
              <a:path w="231" h="336" extrusionOk="0">
                <a:moveTo>
                  <a:pt x="42" y="335"/>
                </a:moveTo>
                <a:lnTo>
                  <a:pt x="231" y="335"/>
                </a:lnTo>
                <a:lnTo>
                  <a:pt x="210" y="1"/>
                </a:lnTo>
                <a:lnTo>
                  <a:pt x="0" y="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 name="Google Shape;894;p34"/>
          <p:cNvSpPr/>
          <p:nvPr/>
        </p:nvSpPr>
        <p:spPr>
          <a:xfrm>
            <a:off x="3404898" y="2390013"/>
            <a:ext cx="3331" cy="6245"/>
          </a:xfrm>
          <a:custGeom>
            <a:avLst/>
            <a:gdLst/>
            <a:ahLst/>
            <a:cxnLst/>
            <a:rect l="l" t="t" r="r" b="b"/>
            <a:pathLst>
              <a:path w="168" h="315" extrusionOk="0">
                <a:moveTo>
                  <a:pt x="0" y="314"/>
                </a:moveTo>
                <a:lnTo>
                  <a:pt x="168" y="314"/>
                </a:lnTo>
                <a:lnTo>
                  <a:pt x="168" y="0"/>
                </a:lnTo>
                <a:lnTo>
                  <a:pt x="0" y="0"/>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 name="Google Shape;895;p34"/>
          <p:cNvSpPr/>
          <p:nvPr/>
        </p:nvSpPr>
        <p:spPr>
          <a:xfrm>
            <a:off x="3404898" y="2401215"/>
            <a:ext cx="4163" cy="7058"/>
          </a:xfrm>
          <a:custGeom>
            <a:avLst/>
            <a:gdLst/>
            <a:ahLst/>
            <a:cxnLst/>
            <a:rect l="l" t="t" r="r" b="b"/>
            <a:pathLst>
              <a:path w="210" h="356" extrusionOk="0">
                <a:moveTo>
                  <a:pt x="0" y="0"/>
                </a:moveTo>
                <a:lnTo>
                  <a:pt x="209" y="0"/>
                </a:lnTo>
                <a:lnTo>
                  <a:pt x="209" y="356"/>
                </a:lnTo>
                <a:lnTo>
                  <a:pt x="0" y="35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 name="Google Shape;896;p34"/>
          <p:cNvSpPr/>
          <p:nvPr/>
        </p:nvSpPr>
        <p:spPr>
          <a:xfrm>
            <a:off x="3400734" y="2342730"/>
            <a:ext cx="4599" cy="7474"/>
          </a:xfrm>
          <a:custGeom>
            <a:avLst/>
            <a:gdLst/>
            <a:ahLst/>
            <a:cxnLst/>
            <a:rect l="l" t="t" r="r" b="b"/>
            <a:pathLst>
              <a:path w="232" h="377" extrusionOk="0">
                <a:moveTo>
                  <a:pt x="22" y="377"/>
                </a:moveTo>
                <a:lnTo>
                  <a:pt x="231" y="335"/>
                </a:lnTo>
                <a:lnTo>
                  <a:pt x="189" y="0"/>
                </a:lnTo>
                <a:lnTo>
                  <a:pt x="1" y="21"/>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 name="Google Shape;897;p34"/>
          <p:cNvSpPr/>
          <p:nvPr/>
        </p:nvSpPr>
        <p:spPr>
          <a:xfrm>
            <a:off x="3402400" y="2354744"/>
            <a:ext cx="4580" cy="6661"/>
          </a:xfrm>
          <a:custGeom>
            <a:avLst/>
            <a:gdLst/>
            <a:ahLst/>
            <a:cxnLst/>
            <a:rect l="l" t="t" r="r" b="b"/>
            <a:pathLst>
              <a:path w="231" h="336" extrusionOk="0">
                <a:moveTo>
                  <a:pt x="42" y="336"/>
                </a:moveTo>
                <a:lnTo>
                  <a:pt x="231" y="315"/>
                </a:lnTo>
                <a:lnTo>
                  <a:pt x="168" y="1"/>
                </a:lnTo>
                <a:lnTo>
                  <a:pt x="1" y="22"/>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 name="Google Shape;898;p34"/>
          <p:cNvSpPr/>
          <p:nvPr/>
        </p:nvSpPr>
        <p:spPr>
          <a:xfrm>
            <a:off x="3403232" y="2365945"/>
            <a:ext cx="4163" cy="7078"/>
          </a:xfrm>
          <a:custGeom>
            <a:avLst/>
            <a:gdLst/>
            <a:ahLst/>
            <a:cxnLst/>
            <a:rect l="l" t="t" r="r" b="b"/>
            <a:pathLst>
              <a:path w="210" h="357" extrusionOk="0">
                <a:moveTo>
                  <a:pt x="21" y="356"/>
                </a:moveTo>
                <a:lnTo>
                  <a:pt x="210" y="356"/>
                </a:lnTo>
                <a:lnTo>
                  <a:pt x="210" y="1"/>
                </a:lnTo>
                <a:lnTo>
                  <a:pt x="0" y="43"/>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 name="Google Shape;899;p34"/>
          <p:cNvSpPr/>
          <p:nvPr/>
        </p:nvSpPr>
        <p:spPr>
          <a:xfrm>
            <a:off x="3392447" y="2308710"/>
            <a:ext cx="5412" cy="7058"/>
          </a:xfrm>
          <a:custGeom>
            <a:avLst/>
            <a:gdLst/>
            <a:ahLst/>
            <a:cxnLst/>
            <a:rect l="l" t="t" r="r" b="b"/>
            <a:pathLst>
              <a:path w="273" h="356" extrusionOk="0">
                <a:moveTo>
                  <a:pt x="105" y="356"/>
                </a:moveTo>
                <a:lnTo>
                  <a:pt x="272" y="314"/>
                </a:lnTo>
                <a:lnTo>
                  <a:pt x="210" y="0"/>
                </a:lnTo>
                <a:lnTo>
                  <a:pt x="0" y="42"/>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 name="Google Shape;900;p34"/>
          <p:cNvSpPr/>
          <p:nvPr/>
        </p:nvSpPr>
        <p:spPr>
          <a:xfrm>
            <a:off x="3395342" y="2319911"/>
            <a:ext cx="5412" cy="7474"/>
          </a:xfrm>
          <a:custGeom>
            <a:avLst/>
            <a:gdLst/>
            <a:ahLst/>
            <a:cxnLst/>
            <a:rect l="l" t="t" r="r" b="b"/>
            <a:pathLst>
              <a:path w="273" h="377" extrusionOk="0">
                <a:moveTo>
                  <a:pt x="85" y="377"/>
                </a:moveTo>
                <a:lnTo>
                  <a:pt x="273" y="314"/>
                </a:lnTo>
                <a:lnTo>
                  <a:pt x="189" y="0"/>
                </a:lnTo>
                <a:lnTo>
                  <a:pt x="1" y="63"/>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 name="Google Shape;901;p34"/>
          <p:cNvSpPr/>
          <p:nvPr/>
        </p:nvSpPr>
        <p:spPr>
          <a:xfrm>
            <a:off x="3398673" y="2331529"/>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 name="Google Shape;902;p34"/>
          <p:cNvSpPr/>
          <p:nvPr/>
        </p:nvSpPr>
        <p:spPr>
          <a:xfrm>
            <a:off x="3380414" y="2275523"/>
            <a:ext cx="6245" cy="7078"/>
          </a:xfrm>
          <a:custGeom>
            <a:avLst/>
            <a:gdLst/>
            <a:ahLst/>
            <a:cxnLst/>
            <a:rect l="l" t="t" r="r" b="b"/>
            <a:pathLst>
              <a:path w="315" h="357" extrusionOk="0">
                <a:moveTo>
                  <a:pt x="126" y="356"/>
                </a:moveTo>
                <a:lnTo>
                  <a:pt x="315" y="272"/>
                </a:lnTo>
                <a:lnTo>
                  <a:pt x="168" y="0"/>
                </a:lnTo>
                <a:lnTo>
                  <a:pt x="1" y="63"/>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 name="Google Shape;903;p34"/>
          <p:cNvSpPr/>
          <p:nvPr/>
        </p:nvSpPr>
        <p:spPr>
          <a:xfrm>
            <a:off x="3384557" y="2286307"/>
            <a:ext cx="6245" cy="7078"/>
          </a:xfrm>
          <a:custGeom>
            <a:avLst/>
            <a:gdLst/>
            <a:ahLst/>
            <a:cxnLst/>
            <a:rect l="l" t="t" r="r" b="b"/>
            <a:pathLst>
              <a:path w="315" h="357" extrusionOk="0">
                <a:moveTo>
                  <a:pt x="126" y="356"/>
                </a:moveTo>
                <a:lnTo>
                  <a:pt x="315" y="314"/>
                </a:lnTo>
                <a:lnTo>
                  <a:pt x="189" y="0"/>
                </a:lnTo>
                <a:lnTo>
                  <a:pt x="1" y="84"/>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 name="Google Shape;904;p34"/>
          <p:cNvSpPr/>
          <p:nvPr/>
        </p:nvSpPr>
        <p:spPr>
          <a:xfrm>
            <a:off x="3388720" y="2297092"/>
            <a:ext cx="5829" cy="7494"/>
          </a:xfrm>
          <a:custGeom>
            <a:avLst/>
            <a:gdLst/>
            <a:ahLst/>
            <a:cxnLst/>
            <a:rect l="l" t="t" r="r" b="b"/>
            <a:pathLst>
              <a:path w="294" h="378" extrusionOk="0">
                <a:moveTo>
                  <a:pt x="105" y="377"/>
                </a:moveTo>
                <a:lnTo>
                  <a:pt x="293" y="314"/>
                </a:lnTo>
                <a:lnTo>
                  <a:pt x="188" y="0"/>
                </a:lnTo>
                <a:lnTo>
                  <a:pt x="0" y="84"/>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 name="Google Shape;905;p34"/>
          <p:cNvSpPr/>
          <p:nvPr/>
        </p:nvSpPr>
        <p:spPr>
          <a:xfrm>
            <a:off x="3363820" y="2244417"/>
            <a:ext cx="6661" cy="7058"/>
          </a:xfrm>
          <a:custGeom>
            <a:avLst/>
            <a:gdLst/>
            <a:ahLst/>
            <a:cxnLst/>
            <a:rect l="l" t="t" r="r" b="b"/>
            <a:pathLst>
              <a:path w="336" h="356" extrusionOk="0">
                <a:moveTo>
                  <a:pt x="147" y="356"/>
                </a:moveTo>
                <a:lnTo>
                  <a:pt x="335" y="272"/>
                </a:lnTo>
                <a:lnTo>
                  <a:pt x="147" y="0"/>
                </a:lnTo>
                <a:lnTo>
                  <a:pt x="1" y="10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 name="Google Shape;906;p34"/>
          <p:cNvSpPr/>
          <p:nvPr/>
        </p:nvSpPr>
        <p:spPr>
          <a:xfrm>
            <a:off x="3369629" y="2254785"/>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 name="Google Shape;907;p34"/>
          <p:cNvSpPr/>
          <p:nvPr/>
        </p:nvSpPr>
        <p:spPr>
          <a:xfrm>
            <a:off x="3375437" y="2264321"/>
            <a:ext cx="6245" cy="7890"/>
          </a:xfrm>
          <a:custGeom>
            <a:avLst/>
            <a:gdLst/>
            <a:ahLst/>
            <a:cxnLst/>
            <a:rect l="l" t="t" r="r" b="b"/>
            <a:pathLst>
              <a:path w="315" h="398" extrusionOk="0">
                <a:moveTo>
                  <a:pt x="126" y="398"/>
                </a:moveTo>
                <a:lnTo>
                  <a:pt x="314" y="314"/>
                </a:lnTo>
                <a:lnTo>
                  <a:pt x="147" y="0"/>
                </a:lnTo>
                <a:lnTo>
                  <a:pt x="1" y="10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 name="Google Shape;908;p34"/>
          <p:cNvSpPr/>
          <p:nvPr/>
        </p:nvSpPr>
        <p:spPr>
          <a:xfrm>
            <a:off x="3343499" y="2215373"/>
            <a:ext cx="7494" cy="7078"/>
          </a:xfrm>
          <a:custGeom>
            <a:avLst/>
            <a:gdLst/>
            <a:ahLst/>
            <a:cxnLst/>
            <a:rect l="l" t="t" r="r" b="b"/>
            <a:pathLst>
              <a:path w="378" h="357" extrusionOk="0">
                <a:moveTo>
                  <a:pt x="210" y="356"/>
                </a:moveTo>
                <a:lnTo>
                  <a:pt x="377" y="252"/>
                </a:lnTo>
                <a:lnTo>
                  <a:pt x="168" y="0"/>
                </a:lnTo>
                <a:lnTo>
                  <a:pt x="0" y="10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 name="Google Shape;909;p34"/>
          <p:cNvSpPr/>
          <p:nvPr/>
        </p:nvSpPr>
        <p:spPr>
          <a:xfrm>
            <a:off x="3350973" y="2224492"/>
            <a:ext cx="6641" cy="7494"/>
          </a:xfrm>
          <a:custGeom>
            <a:avLst/>
            <a:gdLst/>
            <a:ahLst/>
            <a:cxnLst/>
            <a:rect l="l" t="t" r="r" b="b"/>
            <a:pathLst>
              <a:path w="335" h="378" extrusionOk="0">
                <a:moveTo>
                  <a:pt x="188" y="377"/>
                </a:moveTo>
                <a:lnTo>
                  <a:pt x="335" y="273"/>
                </a:lnTo>
                <a:lnTo>
                  <a:pt x="147" y="1"/>
                </a:lnTo>
                <a:lnTo>
                  <a:pt x="0" y="10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 name="Google Shape;910;p34"/>
          <p:cNvSpPr/>
          <p:nvPr/>
        </p:nvSpPr>
        <p:spPr>
          <a:xfrm>
            <a:off x="3357595" y="2234048"/>
            <a:ext cx="6661" cy="7474"/>
          </a:xfrm>
          <a:custGeom>
            <a:avLst/>
            <a:gdLst/>
            <a:ahLst/>
            <a:cxnLst/>
            <a:rect l="l" t="t" r="r" b="b"/>
            <a:pathLst>
              <a:path w="336" h="377" extrusionOk="0">
                <a:moveTo>
                  <a:pt x="189" y="377"/>
                </a:moveTo>
                <a:lnTo>
                  <a:pt x="336" y="272"/>
                </a:lnTo>
                <a:lnTo>
                  <a:pt x="168" y="0"/>
                </a:lnTo>
                <a:lnTo>
                  <a:pt x="1" y="10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 name="Google Shape;911;p34"/>
          <p:cNvSpPr/>
          <p:nvPr/>
        </p:nvSpPr>
        <p:spPr>
          <a:xfrm>
            <a:off x="3320264" y="2188827"/>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 name="Google Shape;912;p34"/>
          <p:cNvSpPr/>
          <p:nvPr/>
        </p:nvSpPr>
        <p:spPr>
          <a:xfrm>
            <a:off x="3328571" y="2197530"/>
            <a:ext cx="7058" cy="7494"/>
          </a:xfrm>
          <a:custGeom>
            <a:avLst/>
            <a:gdLst/>
            <a:ahLst/>
            <a:cxnLst/>
            <a:rect l="l" t="t" r="r" b="b"/>
            <a:pathLst>
              <a:path w="356" h="378" extrusionOk="0">
                <a:moveTo>
                  <a:pt x="209" y="377"/>
                </a:moveTo>
                <a:lnTo>
                  <a:pt x="356" y="231"/>
                </a:lnTo>
                <a:lnTo>
                  <a:pt x="126" y="1"/>
                </a:lnTo>
                <a:lnTo>
                  <a:pt x="0" y="12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 name="Google Shape;913;p34"/>
          <p:cNvSpPr/>
          <p:nvPr/>
        </p:nvSpPr>
        <p:spPr>
          <a:xfrm>
            <a:off x="3336441" y="2205837"/>
            <a:ext cx="7078" cy="7890"/>
          </a:xfrm>
          <a:custGeom>
            <a:avLst/>
            <a:gdLst/>
            <a:ahLst/>
            <a:cxnLst/>
            <a:rect l="l" t="t" r="r" b="b"/>
            <a:pathLst>
              <a:path w="357" h="398" extrusionOk="0">
                <a:moveTo>
                  <a:pt x="210" y="398"/>
                </a:moveTo>
                <a:lnTo>
                  <a:pt x="356" y="272"/>
                </a:lnTo>
                <a:lnTo>
                  <a:pt x="126" y="0"/>
                </a:lnTo>
                <a:lnTo>
                  <a:pt x="1" y="12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 name="Google Shape;914;p34"/>
          <p:cNvSpPr/>
          <p:nvPr/>
        </p:nvSpPr>
        <p:spPr>
          <a:xfrm>
            <a:off x="3293718" y="2166008"/>
            <a:ext cx="7494" cy="7078"/>
          </a:xfrm>
          <a:custGeom>
            <a:avLst/>
            <a:gdLst/>
            <a:ahLst/>
            <a:cxnLst/>
            <a:rect l="l" t="t" r="r" b="b"/>
            <a:pathLst>
              <a:path w="378" h="357" extrusionOk="0">
                <a:moveTo>
                  <a:pt x="273" y="356"/>
                </a:moveTo>
                <a:lnTo>
                  <a:pt x="377" y="210"/>
                </a:lnTo>
                <a:lnTo>
                  <a:pt x="105" y="1"/>
                </a:lnTo>
                <a:lnTo>
                  <a:pt x="1" y="147"/>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 name="Google Shape;915;p34"/>
          <p:cNvSpPr/>
          <p:nvPr/>
        </p:nvSpPr>
        <p:spPr>
          <a:xfrm>
            <a:off x="3302838" y="2173066"/>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 name="Google Shape;916;p34"/>
          <p:cNvSpPr/>
          <p:nvPr/>
        </p:nvSpPr>
        <p:spPr>
          <a:xfrm>
            <a:off x="3311561" y="2180936"/>
            <a:ext cx="7890" cy="7494"/>
          </a:xfrm>
          <a:custGeom>
            <a:avLst/>
            <a:gdLst/>
            <a:ahLst/>
            <a:cxnLst/>
            <a:rect l="l" t="t" r="r" b="b"/>
            <a:pathLst>
              <a:path w="398" h="378" extrusionOk="0">
                <a:moveTo>
                  <a:pt x="251" y="377"/>
                </a:moveTo>
                <a:lnTo>
                  <a:pt x="398" y="231"/>
                </a:lnTo>
                <a:lnTo>
                  <a:pt x="126" y="1"/>
                </a:lnTo>
                <a:lnTo>
                  <a:pt x="0" y="168"/>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 name="Google Shape;917;p34"/>
          <p:cNvSpPr/>
          <p:nvPr/>
        </p:nvSpPr>
        <p:spPr>
          <a:xfrm>
            <a:off x="3264674" y="2146936"/>
            <a:ext cx="7494" cy="6641"/>
          </a:xfrm>
          <a:custGeom>
            <a:avLst/>
            <a:gdLst/>
            <a:ahLst/>
            <a:cxnLst/>
            <a:rect l="l" t="t" r="r" b="b"/>
            <a:pathLst>
              <a:path w="378" h="335" extrusionOk="0">
                <a:moveTo>
                  <a:pt x="273" y="335"/>
                </a:moveTo>
                <a:lnTo>
                  <a:pt x="378" y="147"/>
                </a:lnTo>
                <a:lnTo>
                  <a:pt x="85" y="0"/>
                </a:lnTo>
                <a:lnTo>
                  <a:pt x="1" y="147"/>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 name="Google Shape;918;p34"/>
          <p:cNvSpPr/>
          <p:nvPr/>
        </p:nvSpPr>
        <p:spPr>
          <a:xfrm>
            <a:off x="3274646" y="2153141"/>
            <a:ext cx="7890" cy="6245"/>
          </a:xfrm>
          <a:custGeom>
            <a:avLst/>
            <a:gdLst/>
            <a:ahLst/>
            <a:cxnLst/>
            <a:rect l="l" t="t" r="r" b="b"/>
            <a:pathLst>
              <a:path w="398" h="315" extrusionOk="0">
                <a:moveTo>
                  <a:pt x="272" y="315"/>
                </a:moveTo>
                <a:lnTo>
                  <a:pt x="398" y="147"/>
                </a:lnTo>
                <a:lnTo>
                  <a:pt x="105" y="1"/>
                </a:lnTo>
                <a:lnTo>
                  <a:pt x="0" y="147"/>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 name="Google Shape;919;p34"/>
          <p:cNvSpPr/>
          <p:nvPr/>
        </p:nvSpPr>
        <p:spPr>
          <a:xfrm>
            <a:off x="3284598" y="2159367"/>
            <a:ext cx="7058" cy="6661"/>
          </a:xfrm>
          <a:custGeom>
            <a:avLst/>
            <a:gdLst/>
            <a:ahLst/>
            <a:cxnLst/>
            <a:rect l="l" t="t" r="r" b="b"/>
            <a:pathLst>
              <a:path w="356" h="336" extrusionOk="0">
                <a:moveTo>
                  <a:pt x="251" y="336"/>
                </a:moveTo>
                <a:lnTo>
                  <a:pt x="356" y="168"/>
                </a:lnTo>
                <a:lnTo>
                  <a:pt x="105" y="1"/>
                </a:lnTo>
                <a:lnTo>
                  <a:pt x="0" y="147"/>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 name="Google Shape;920;p34"/>
          <p:cNvSpPr/>
          <p:nvPr/>
        </p:nvSpPr>
        <p:spPr>
          <a:xfrm>
            <a:off x="3233152" y="2131155"/>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 name="Google Shape;921;p34"/>
          <p:cNvSpPr/>
          <p:nvPr/>
        </p:nvSpPr>
        <p:spPr>
          <a:xfrm>
            <a:off x="3243937" y="2135735"/>
            <a:ext cx="7494" cy="6225"/>
          </a:xfrm>
          <a:custGeom>
            <a:avLst/>
            <a:gdLst/>
            <a:ahLst/>
            <a:cxnLst/>
            <a:rect l="l" t="t" r="r" b="b"/>
            <a:pathLst>
              <a:path w="378" h="314" extrusionOk="0">
                <a:moveTo>
                  <a:pt x="294" y="314"/>
                </a:moveTo>
                <a:lnTo>
                  <a:pt x="377" y="168"/>
                </a:lnTo>
                <a:lnTo>
                  <a:pt x="84" y="0"/>
                </a:lnTo>
                <a:lnTo>
                  <a:pt x="1" y="188"/>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 name="Google Shape;922;p34"/>
          <p:cNvSpPr/>
          <p:nvPr/>
        </p:nvSpPr>
        <p:spPr>
          <a:xfrm>
            <a:off x="3254306" y="2141127"/>
            <a:ext cx="7910" cy="6225"/>
          </a:xfrm>
          <a:custGeom>
            <a:avLst/>
            <a:gdLst/>
            <a:ahLst/>
            <a:cxnLst/>
            <a:rect l="l" t="t" r="r" b="b"/>
            <a:pathLst>
              <a:path w="399" h="314" extrusionOk="0">
                <a:moveTo>
                  <a:pt x="294" y="314"/>
                </a:moveTo>
                <a:lnTo>
                  <a:pt x="398" y="147"/>
                </a:lnTo>
                <a:lnTo>
                  <a:pt x="85" y="0"/>
                </a:lnTo>
                <a:lnTo>
                  <a:pt x="1" y="188"/>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 name="Google Shape;923;p34"/>
          <p:cNvSpPr/>
          <p:nvPr/>
        </p:nvSpPr>
        <p:spPr>
          <a:xfrm>
            <a:off x="3199965" y="2119974"/>
            <a:ext cx="7494" cy="5412"/>
          </a:xfrm>
          <a:custGeom>
            <a:avLst/>
            <a:gdLst/>
            <a:ahLst/>
            <a:cxnLst/>
            <a:rect l="l" t="t" r="r" b="b"/>
            <a:pathLst>
              <a:path w="378" h="273" extrusionOk="0">
                <a:moveTo>
                  <a:pt x="315" y="272"/>
                </a:moveTo>
                <a:lnTo>
                  <a:pt x="378" y="105"/>
                </a:lnTo>
                <a:lnTo>
                  <a:pt x="64" y="0"/>
                </a:lnTo>
                <a:lnTo>
                  <a:pt x="1" y="209"/>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 name="Google Shape;924;p34"/>
          <p:cNvSpPr/>
          <p:nvPr/>
        </p:nvSpPr>
        <p:spPr>
          <a:xfrm>
            <a:off x="3211582" y="2122868"/>
            <a:ext cx="7078" cy="6245"/>
          </a:xfrm>
          <a:custGeom>
            <a:avLst/>
            <a:gdLst/>
            <a:ahLst/>
            <a:cxnLst/>
            <a:rect l="l" t="t" r="r" b="b"/>
            <a:pathLst>
              <a:path w="357" h="315" extrusionOk="0">
                <a:moveTo>
                  <a:pt x="315" y="314"/>
                </a:moveTo>
                <a:lnTo>
                  <a:pt x="356" y="126"/>
                </a:lnTo>
                <a:lnTo>
                  <a:pt x="43" y="0"/>
                </a:lnTo>
                <a:lnTo>
                  <a:pt x="1" y="189"/>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 name="Google Shape;925;p34"/>
          <p:cNvSpPr/>
          <p:nvPr/>
        </p:nvSpPr>
        <p:spPr>
          <a:xfrm>
            <a:off x="3222367" y="2127012"/>
            <a:ext cx="7078" cy="5829"/>
          </a:xfrm>
          <a:custGeom>
            <a:avLst/>
            <a:gdLst/>
            <a:ahLst/>
            <a:cxnLst/>
            <a:rect l="l" t="t" r="r" b="b"/>
            <a:pathLst>
              <a:path w="357" h="294" extrusionOk="0">
                <a:moveTo>
                  <a:pt x="315" y="294"/>
                </a:moveTo>
                <a:lnTo>
                  <a:pt x="356" y="105"/>
                </a:lnTo>
                <a:lnTo>
                  <a:pt x="43" y="1"/>
                </a:lnTo>
                <a:lnTo>
                  <a:pt x="1" y="189"/>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 name="Google Shape;926;p34"/>
          <p:cNvSpPr/>
          <p:nvPr/>
        </p:nvSpPr>
        <p:spPr>
          <a:xfrm>
            <a:off x="3165964" y="2112916"/>
            <a:ext cx="7058" cy="4996"/>
          </a:xfrm>
          <a:custGeom>
            <a:avLst/>
            <a:gdLst/>
            <a:ahLst/>
            <a:cxnLst/>
            <a:rect l="l" t="t" r="r" b="b"/>
            <a:pathLst>
              <a:path w="356" h="252" extrusionOk="0">
                <a:moveTo>
                  <a:pt x="335" y="251"/>
                </a:moveTo>
                <a:lnTo>
                  <a:pt x="356" y="63"/>
                </a:lnTo>
                <a:lnTo>
                  <a:pt x="21" y="0"/>
                </a:lnTo>
                <a:lnTo>
                  <a:pt x="0" y="189"/>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 name="Google Shape;927;p34"/>
          <p:cNvSpPr/>
          <p:nvPr/>
        </p:nvSpPr>
        <p:spPr>
          <a:xfrm>
            <a:off x="3177582" y="2114581"/>
            <a:ext cx="7058" cy="5412"/>
          </a:xfrm>
          <a:custGeom>
            <a:avLst/>
            <a:gdLst/>
            <a:ahLst/>
            <a:cxnLst/>
            <a:rect l="l" t="t" r="r" b="b"/>
            <a:pathLst>
              <a:path w="356" h="273" extrusionOk="0">
                <a:moveTo>
                  <a:pt x="314" y="272"/>
                </a:moveTo>
                <a:lnTo>
                  <a:pt x="356" y="63"/>
                </a:lnTo>
                <a:lnTo>
                  <a:pt x="42" y="0"/>
                </a:lnTo>
                <a:lnTo>
                  <a:pt x="0" y="209"/>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 name="Google Shape;928;p34"/>
          <p:cNvSpPr/>
          <p:nvPr/>
        </p:nvSpPr>
        <p:spPr>
          <a:xfrm>
            <a:off x="3188763" y="2117059"/>
            <a:ext cx="7078" cy="5412"/>
          </a:xfrm>
          <a:custGeom>
            <a:avLst/>
            <a:gdLst/>
            <a:ahLst/>
            <a:cxnLst/>
            <a:rect l="l" t="t" r="r" b="b"/>
            <a:pathLst>
              <a:path w="357" h="273" extrusionOk="0">
                <a:moveTo>
                  <a:pt x="336" y="273"/>
                </a:moveTo>
                <a:lnTo>
                  <a:pt x="357" y="84"/>
                </a:lnTo>
                <a:lnTo>
                  <a:pt x="43" y="1"/>
                </a:lnTo>
                <a:lnTo>
                  <a:pt x="1" y="189"/>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 name="Google Shape;929;p34"/>
          <p:cNvSpPr/>
          <p:nvPr/>
        </p:nvSpPr>
        <p:spPr>
          <a:xfrm>
            <a:off x="3131112" y="2110418"/>
            <a:ext cx="6661" cy="4183"/>
          </a:xfrm>
          <a:custGeom>
            <a:avLst/>
            <a:gdLst/>
            <a:ahLst/>
            <a:cxnLst/>
            <a:rect l="l" t="t" r="r" b="b"/>
            <a:pathLst>
              <a:path w="336" h="211" extrusionOk="0">
                <a:moveTo>
                  <a:pt x="335" y="210"/>
                </a:moveTo>
                <a:lnTo>
                  <a:pt x="335" y="1"/>
                </a:lnTo>
                <a:lnTo>
                  <a:pt x="1" y="1"/>
                </a:lnTo>
                <a:lnTo>
                  <a:pt x="1" y="189"/>
                </a:ln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 name="Google Shape;930;p34"/>
          <p:cNvSpPr/>
          <p:nvPr/>
        </p:nvSpPr>
        <p:spPr>
          <a:xfrm>
            <a:off x="3143146" y="2110834"/>
            <a:ext cx="6661" cy="4163"/>
          </a:xfrm>
          <a:custGeom>
            <a:avLst/>
            <a:gdLst/>
            <a:ahLst/>
            <a:cxnLst/>
            <a:rect l="l" t="t" r="r" b="b"/>
            <a:pathLst>
              <a:path w="336" h="210" extrusionOk="0">
                <a:moveTo>
                  <a:pt x="314" y="210"/>
                </a:moveTo>
                <a:lnTo>
                  <a:pt x="335" y="1"/>
                </a:lnTo>
                <a:lnTo>
                  <a:pt x="0" y="1"/>
                </a:lnTo>
                <a:lnTo>
                  <a:pt x="0" y="189"/>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 name="Google Shape;931;p34"/>
          <p:cNvSpPr/>
          <p:nvPr/>
        </p:nvSpPr>
        <p:spPr>
          <a:xfrm>
            <a:off x="3153931" y="2112083"/>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 name="Google Shape;932;p34"/>
          <p:cNvSpPr/>
          <p:nvPr/>
        </p:nvSpPr>
        <p:spPr>
          <a:xfrm>
            <a:off x="6024733" y="2197458"/>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 name="Google Shape;933;p34"/>
          <p:cNvSpPr/>
          <p:nvPr/>
        </p:nvSpPr>
        <p:spPr>
          <a:xfrm>
            <a:off x="5976507" y="2122735"/>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 name="Google Shape;934;p34"/>
          <p:cNvSpPr/>
          <p:nvPr/>
        </p:nvSpPr>
        <p:spPr>
          <a:xfrm>
            <a:off x="6005431" y="2162545"/>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 name="Google Shape;935;p34"/>
          <p:cNvSpPr/>
          <p:nvPr/>
        </p:nvSpPr>
        <p:spPr>
          <a:xfrm>
            <a:off x="6005431" y="2162545"/>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 name="Google Shape;936;p34"/>
          <p:cNvSpPr/>
          <p:nvPr/>
        </p:nvSpPr>
        <p:spPr>
          <a:xfrm>
            <a:off x="5945163" y="2081773"/>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 name="Google Shape;937;p34"/>
          <p:cNvSpPr/>
          <p:nvPr/>
        </p:nvSpPr>
        <p:spPr>
          <a:xfrm>
            <a:off x="5976507" y="2122735"/>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 name="Google Shape;938;p34"/>
          <p:cNvSpPr/>
          <p:nvPr/>
        </p:nvSpPr>
        <p:spPr>
          <a:xfrm>
            <a:off x="6362519" y="2964529"/>
            <a:ext cx="4163" cy="6661"/>
          </a:xfrm>
          <a:custGeom>
            <a:avLst/>
            <a:gdLst/>
            <a:ahLst/>
            <a:cxnLst/>
            <a:rect l="l" t="t" r="r" b="b"/>
            <a:pathLst>
              <a:path w="210" h="336" extrusionOk="0">
                <a:moveTo>
                  <a:pt x="1" y="1"/>
                </a:moveTo>
                <a:lnTo>
                  <a:pt x="210" y="1"/>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 name="Google Shape;939;p34"/>
          <p:cNvSpPr/>
          <p:nvPr/>
        </p:nvSpPr>
        <p:spPr>
          <a:xfrm>
            <a:off x="6362519" y="2952078"/>
            <a:ext cx="4163" cy="6661"/>
          </a:xfrm>
          <a:custGeom>
            <a:avLst/>
            <a:gdLst/>
            <a:ahLst/>
            <a:cxnLst/>
            <a:rect l="l" t="t" r="r" b="b"/>
            <a:pathLst>
              <a:path w="210" h="336" extrusionOk="0">
                <a:moveTo>
                  <a:pt x="1" y="1"/>
                </a:moveTo>
                <a:lnTo>
                  <a:pt x="210" y="1"/>
                </a:lnTo>
                <a:lnTo>
                  <a:pt x="210" y="336"/>
                </a:lnTo>
                <a:lnTo>
                  <a:pt x="1" y="336"/>
                </a:ln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 name="Google Shape;940;p34"/>
          <p:cNvSpPr/>
          <p:nvPr/>
        </p:nvSpPr>
        <p:spPr>
          <a:xfrm>
            <a:off x="6362519" y="2939648"/>
            <a:ext cx="4163" cy="6641"/>
          </a:xfrm>
          <a:custGeom>
            <a:avLst/>
            <a:gdLst/>
            <a:ahLst/>
            <a:cxnLst/>
            <a:rect l="l" t="t" r="r" b="b"/>
            <a:pathLst>
              <a:path w="210" h="335" extrusionOk="0">
                <a:moveTo>
                  <a:pt x="1" y="0"/>
                </a:moveTo>
                <a:lnTo>
                  <a:pt x="210" y="0"/>
                </a:lnTo>
                <a:lnTo>
                  <a:pt x="210" y="335"/>
                </a:lnTo>
                <a:lnTo>
                  <a:pt x="1" y="335"/>
                </a:ln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 name="Google Shape;941;p34"/>
          <p:cNvSpPr/>
          <p:nvPr/>
        </p:nvSpPr>
        <p:spPr>
          <a:xfrm>
            <a:off x="6362519" y="3001860"/>
            <a:ext cx="4163" cy="6661"/>
          </a:xfrm>
          <a:custGeom>
            <a:avLst/>
            <a:gdLst/>
            <a:ahLst/>
            <a:cxnLst/>
            <a:rect l="l" t="t" r="r" b="b"/>
            <a:pathLst>
              <a:path w="210" h="336" extrusionOk="0">
                <a:moveTo>
                  <a:pt x="1" y="1"/>
                </a:moveTo>
                <a:lnTo>
                  <a:pt x="210" y="1"/>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 name="Google Shape;942;p34"/>
          <p:cNvSpPr/>
          <p:nvPr/>
        </p:nvSpPr>
        <p:spPr>
          <a:xfrm>
            <a:off x="6362519" y="2989409"/>
            <a:ext cx="4163" cy="6661"/>
          </a:xfrm>
          <a:custGeom>
            <a:avLst/>
            <a:gdLst/>
            <a:ahLst/>
            <a:cxnLst/>
            <a:rect l="l" t="t" r="r" b="b"/>
            <a:pathLst>
              <a:path w="210" h="336" extrusionOk="0">
                <a:moveTo>
                  <a:pt x="1" y="1"/>
                </a:moveTo>
                <a:lnTo>
                  <a:pt x="210" y="1"/>
                </a:lnTo>
                <a:lnTo>
                  <a:pt x="210" y="336"/>
                </a:lnTo>
                <a:lnTo>
                  <a:pt x="1" y="33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 name="Google Shape;943;p34"/>
          <p:cNvSpPr/>
          <p:nvPr/>
        </p:nvSpPr>
        <p:spPr>
          <a:xfrm>
            <a:off x="6362519" y="2976979"/>
            <a:ext cx="4163" cy="6641"/>
          </a:xfrm>
          <a:custGeom>
            <a:avLst/>
            <a:gdLst/>
            <a:ahLst/>
            <a:cxnLst/>
            <a:rect l="l" t="t" r="r" b="b"/>
            <a:pathLst>
              <a:path w="210" h="335" extrusionOk="0">
                <a:moveTo>
                  <a:pt x="1" y="0"/>
                </a:moveTo>
                <a:lnTo>
                  <a:pt x="210" y="0"/>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 name="Google Shape;944;p34"/>
          <p:cNvSpPr/>
          <p:nvPr/>
        </p:nvSpPr>
        <p:spPr>
          <a:xfrm>
            <a:off x="6362519" y="3039607"/>
            <a:ext cx="4163" cy="6661"/>
          </a:xfrm>
          <a:custGeom>
            <a:avLst/>
            <a:gdLst/>
            <a:ahLst/>
            <a:cxnLst/>
            <a:rect l="l" t="t" r="r" b="b"/>
            <a:pathLst>
              <a:path w="210" h="336" extrusionOk="0">
                <a:moveTo>
                  <a:pt x="1" y="1"/>
                </a:moveTo>
                <a:lnTo>
                  <a:pt x="210" y="1"/>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 name="Google Shape;945;p34"/>
          <p:cNvSpPr/>
          <p:nvPr/>
        </p:nvSpPr>
        <p:spPr>
          <a:xfrm>
            <a:off x="6362519" y="3027157"/>
            <a:ext cx="4163" cy="6661"/>
          </a:xfrm>
          <a:custGeom>
            <a:avLst/>
            <a:gdLst/>
            <a:ahLst/>
            <a:cxnLst/>
            <a:rect l="l" t="t" r="r" b="b"/>
            <a:pathLst>
              <a:path w="210" h="336" extrusionOk="0">
                <a:moveTo>
                  <a:pt x="1" y="1"/>
                </a:moveTo>
                <a:lnTo>
                  <a:pt x="210" y="1"/>
                </a:lnTo>
                <a:lnTo>
                  <a:pt x="210" y="336"/>
                </a:lnTo>
                <a:lnTo>
                  <a:pt x="1" y="33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 name="Google Shape;946;p34"/>
          <p:cNvSpPr/>
          <p:nvPr/>
        </p:nvSpPr>
        <p:spPr>
          <a:xfrm>
            <a:off x="6362519" y="3014726"/>
            <a:ext cx="4163" cy="6661"/>
          </a:xfrm>
          <a:custGeom>
            <a:avLst/>
            <a:gdLst/>
            <a:ahLst/>
            <a:cxnLst/>
            <a:rect l="l" t="t" r="r" b="b"/>
            <a:pathLst>
              <a:path w="210" h="336" extrusionOk="0">
                <a:moveTo>
                  <a:pt x="1" y="0"/>
                </a:moveTo>
                <a:lnTo>
                  <a:pt x="210" y="0"/>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 name="Google Shape;947;p34"/>
          <p:cNvSpPr/>
          <p:nvPr/>
        </p:nvSpPr>
        <p:spPr>
          <a:xfrm>
            <a:off x="6362519" y="3076938"/>
            <a:ext cx="4163" cy="6661"/>
          </a:xfrm>
          <a:custGeom>
            <a:avLst/>
            <a:gdLst/>
            <a:ahLst/>
            <a:cxnLst/>
            <a:rect l="l" t="t" r="r" b="b"/>
            <a:pathLst>
              <a:path w="210" h="336" extrusionOk="0">
                <a:moveTo>
                  <a:pt x="1" y="1"/>
                </a:moveTo>
                <a:lnTo>
                  <a:pt x="210" y="1"/>
                </a:lnTo>
                <a:lnTo>
                  <a:pt x="210" y="336"/>
                </a:lnTo>
                <a:lnTo>
                  <a:pt x="1" y="33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 name="Google Shape;948;p34"/>
          <p:cNvSpPr/>
          <p:nvPr/>
        </p:nvSpPr>
        <p:spPr>
          <a:xfrm>
            <a:off x="6362519" y="3064507"/>
            <a:ext cx="4163" cy="6641"/>
          </a:xfrm>
          <a:custGeom>
            <a:avLst/>
            <a:gdLst/>
            <a:ahLst/>
            <a:cxnLst/>
            <a:rect l="l" t="t" r="r" b="b"/>
            <a:pathLst>
              <a:path w="210" h="335" extrusionOk="0">
                <a:moveTo>
                  <a:pt x="1" y="0"/>
                </a:moveTo>
                <a:lnTo>
                  <a:pt x="210" y="0"/>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 name="Google Shape;949;p34"/>
          <p:cNvSpPr/>
          <p:nvPr/>
        </p:nvSpPr>
        <p:spPr>
          <a:xfrm>
            <a:off x="6362519" y="3052057"/>
            <a:ext cx="4163" cy="6661"/>
          </a:xfrm>
          <a:custGeom>
            <a:avLst/>
            <a:gdLst/>
            <a:ahLst/>
            <a:cxnLst/>
            <a:rect l="l" t="t" r="r" b="b"/>
            <a:pathLst>
              <a:path w="210" h="336" extrusionOk="0">
                <a:moveTo>
                  <a:pt x="1" y="0"/>
                </a:moveTo>
                <a:lnTo>
                  <a:pt x="210" y="0"/>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 name="Google Shape;950;p34"/>
          <p:cNvSpPr/>
          <p:nvPr/>
        </p:nvSpPr>
        <p:spPr>
          <a:xfrm>
            <a:off x="6362519" y="3114269"/>
            <a:ext cx="4163" cy="6661"/>
          </a:xfrm>
          <a:custGeom>
            <a:avLst/>
            <a:gdLst/>
            <a:ahLst/>
            <a:cxnLst/>
            <a:rect l="l" t="t" r="r" b="b"/>
            <a:pathLst>
              <a:path w="210" h="336" extrusionOk="0">
                <a:moveTo>
                  <a:pt x="1" y="1"/>
                </a:moveTo>
                <a:lnTo>
                  <a:pt x="210" y="1"/>
                </a:lnTo>
                <a:lnTo>
                  <a:pt x="210" y="336"/>
                </a:lnTo>
                <a:lnTo>
                  <a:pt x="1" y="33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34"/>
          <p:cNvSpPr/>
          <p:nvPr/>
        </p:nvSpPr>
        <p:spPr>
          <a:xfrm>
            <a:off x="6362519" y="3101838"/>
            <a:ext cx="4163" cy="6641"/>
          </a:xfrm>
          <a:custGeom>
            <a:avLst/>
            <a:gdLst/>
            <a:ahLst/>
            <a:cxnLst/>
            <a:rect l="l" t="t" r="r" b="b"/>
            <a:pathLst>
              <a:path w="210" h="335" extrusionOk="0">
                <a:moveTo>
                  <a:pt x="1" y="0"/>
                </a:moveTo>
                <a:lnTo>
                  <a:pt x="210" y="0"/>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 name="Google Shape;952;p34"/>
          <p:cNvSpPr/>
          <p:nvPr/>
        </p:nvSpPr>
        <p:spPr>
          <a:xfrm>
            <a:off x="6362519" y="3089388"/>
            <a:ext cx="4163" cy="6661"/>
          </a:xfrm>
          <a:custGeom>
            <a:avLst/>
            <a:gdLst/>
            <a:ahLst/>
            <a:cxnLst/>
            <a:rect l="l" t="t" r="r" b="b"/>
            <a:pathLst>
              <a:path w="210" h="336" extrusionOk="0">
                <a:moveTo>
                  <a:pt x="1" y="1"/>
                </a:moveTo>
                <a:lnTo>
                  <a:pt x="210" y="1"/>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 name="Google Shape;953;p34"/>
          <p:cNvSpPr/>
          <p:nvPr/>
        </p:nvSpPr>
        <p:spPr>
          <a:xfrm>
            <a:off x="6362519" y="3151619"/>
            <a:ext cx="4163" cy="6641"/>
          </a:xfrm>
          <a:custGeom>
            <a:avLst/>
            <a:gdLst/>
            <a:ahLst/>
            <a:cxnLst/>
            <a:rect l="l" t="t" r="r" b="b"/>
            <a:pathLst>
              <a:path w="210" h="335" extrusionOk="0">
                <a:moveTo>
                  <a:pt x="1" y="0"/>
                </a:moveTo>
                <a:lnTo>
                  <a:pt x="210" y="0"/>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 name="Google Shape;954;p34"/>
          <p:cNvSpPr/>
          <p:nvPr/>
        </p:nvSpPr>
        <p:spPr>
          <a:xfrm>
            <a:off x="6362519" y="3139169"/>
            <a:ext cx="4163" cy="6661"/>
          </a:xfrm>
          <a:custGeom>
            <a:avLst/>
            <a:gdLst/>
            <a:ahLst/>
            <a:cxnLst/>
            <a:rect l="l" t="t" r="r" b="b"/>
            <a:pathLst>
              <a:path w="210" h="336" extrusionOk="0">
                <a:moveTo>
                  <a:pt x="1" y="0"/>
                </a:moveTo>
                <a:lnTo>
                  <a:pt x="210" y="0"/>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 name="Google Shape;955;p34"/>
          <p:cNvSpPr/>
          <p:nvPr/>
        </p:nvSpPr>
        <p:spPr>
          <a:xfrm>
            <a:off x="6362519" y="3126719"/>
            <a:ext cx="4163" cy="6661"/>
          </a:xfrm>
          <a:custGeom>
            <a:avLst/>
            <a:gdLst/>
            <a:ahLst/>
            <a:cxnLst/>
            <a:rect l="l" t="t" r="r" b="b"/>
            <a:pathLst>
              <a:path w="210" h="336" extrusionOk="0">
                <a:moveTo>
                  <a:pt x="1" y="1"/>
                </a:moveTo>
                <a:lnTo>
                  <a:pt x="210" y="1"/>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 name="Google Shape;956;p34"/>
          <p:cNvSpPr/>
          <p:nvPr/>
        </p:nvSpPr>
        <p:spPr>
          <a:xfrm>
            <a:off x="6362519" y="3189367"/>
            <a:ext cx="4163" cy="7058"/>
          </a:xfrm>
          <a:custGeom>
            <a:avLst/>
            <a:gdLst/>
            <a:ahLst/>
            <a:cxnLst/>
            <a:rect l="l" t="t" r="r" b="b"/>
            <a:pathLst>
              <a:path w="210" h="356" extrusionOk="0">
                <a:moveTo>
                  <a:pt x="1" y="0"/>
                </a:moveTo>
                <a:lnTo>
                  <a:pt x="210" y="0"/>
                </a:lnTo>
                <a:lnTo>
                  <a:pt x="210" y="356"/>
                </a:lnTo>
                <a:lnTo>
                  <a:pt x="1" y="35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 name="Google Shape;957;p34"/>
          <p:cNvSpPr/>
          <p:nvPr/>
        </p:nvSpPr>
        <p:spPr>
          <a:xfrm>
            <a:off x="6362519" y="3176916"/>
            <a:ext cx="4163" cy="6661"/>
          </a:xfrm>
          <a:custGeom>
            <a:avLst/>
            <a:gdLst/>
            <a:ahLst/>
            <a:cxnLst/>
            <a:rect l="l" t="t" r="r" b="b"/>
            <a:pathLst>
              <a:path w="210" h="336" extrusionOk="0">
                <a:moveTo>
                  <a:pt x="1" y="0"/>
                </a:moveTo>
                <a:lnTo>
                  <a:pt x="210" y="0"/>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 name="Google Shape;958;p34"/>
          <p:cNvSpPr/>
          <p:nvPr/>
        </p:nvSpPr>
        <p:spPr>
          <a:xfrm>
            <a:off x="6362519" y="3164466"/>
            <a:ext cx="4163" cy="6661"/>
          </a:xfrm>
          <a:custGeom>
            <a:avLst/>
            <a:gdLst/>
            <a:ahLst/>
            <a:cxnLst/>
            <a:rect l="l" t="t" r="r" b="b"/>
            <a:pathLst>
              <a:path w="210" h="336" extrusionOk="0">
                <a:moveTo>
                  <a:pt x="1" y="1"/>
                </a:moveTo>
                <a:lnTo>
                  <a:pt x="210" y="1"/>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 name="Google Shape;959;p34"/>
          <p:cNvSpPr/>
          <p:nvPr/>
        </p:nvSpPr>
        <p:spPr>
          <a:xfrm>
            <a:off x="6362519" y="3226698"/>
            <a:ext cx="4163" cy="6661"/>
          </a:xfrm>
          <a:custGeom>
            <a:avLst/>
            <a:gdLst/>
            <a:ahLst/>
            <a:cxnLst/>
            <a:rect l="l" t="t" r="r" b="b"/>
            <a:pathLst>
              <a:path w="210" h="336" extrusionOk="0">
                <a:moveTo>
                  <a:pt x="1" y="0"/>
                </a:moveTo>
                <a:lnTo>
                  <a:pt x="210" y="0"/>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 name="Google Shape;960;p34"/>
          <p:cNvSpPr/>
          <p:nvPr/>
        </p:nvSpPr>
        <p:spPr>
          <a:xfrm>
            <a:off x="6362519" y="3214247"/>
            <a:ext cx="4163" cy="6661"/>
          </a:xfrm>
          <a:custGeom>
            <a:avLst/>
            <a:gdLst/>
            <a:ahLst/>
            <a:cxnLst/>
            <a:rect l="l" t="t" r="r" b="b"/>
            <a:pathLst>
              <a:path w="210" h="336" extrusionOk="0">
                <a:moveTo>
                  <a:pt x="1" y="1"/>
                </a:moveTo>
                <a:lnTo>
                  <a:pt x="210" y="1"/>
                </a:lnTo>
                <a:lnTo>
                  <a:pt x="210" y="335"/>
                </a:lnTo>
                <a:lnTo>
                  <a:pt x="1" y="335"/>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 name="Google Shape;961;p34"/>
          <p:cNvSpPr/>
          <p:nvPr/>
        </p:nvSpPr>
        <p:spPr>
          <a:xfrm>
            <a:off x="6362519" y="3201797"/>
            <a:ext cx="4163" cy="7078"/>
          </a:xfrm>
          <a:custGeom>
            <a:avLst/>
            <a:gdLst/>
            <a:ahLst/>
            <a:cxnLst/>
            <a:rect l="l" t="t" r="r" b="b"/>
            <a:pathLst>
              <a:path w="210" h="357" extrusionOk="0">
                <a:moveTo>
                  <a:pt x="1" y="1"/>
                </a:moveTo>
                <a:lnTo>
                  <a:pt x="210" y="1"/>
                </a:lnTo>
                <a:lnTo>
                  <a:pt x="210" y="357"/>
                </a:lnTo>
                <a:lnTo>
                  <a:pt x="1" y="357"/>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 name="Google Shape;962;p34"/>
          <p:cNvSpPr/>
          <p:nvPr/>
        </p:nvSpPr>
        <p:spPr>
          <a:xfrm>
            <a:off x="6362519" y="3264028"/>
            <a:ext cx="4163" cy="7078"/>
          </a:xfrm>
          <a:custGeom>
            <a:avLst/>
            <a:gdLst/>
            <a:ahLst/>
            <a:cxnLst/>
            <a:rect l="l" t="t" r="r" b="b"/>
            <a:pathLst>
              <a:path w="210" h="357" extrusionOk="0">
                <a:moveTo>
                  <a:pt x="1" y="0"/>
                </a:moveTo>
                <a:lnTo>
                  <a:pt x="210" y="0"/>
                </a:lnTo>
                <a:lnTo>
                  <a:pt x="210" y="356"/>
                </a:lnTo>
                <a:lnTo>
                  <a:pt x="1" y="35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34"/>
          <p:cNvSpPr/>
          <p:nvPr/>
        </p:nvSpPr>
        <p:spPr>
          <a:xfrm>
            <a:off x="6362519" y="3251578"/>
            <a:ext cx="4163" cy="7078"/>
          </a:xfrm>
          <a:custGeom>
            <a:avLst/>
            <a:gdLst/>
            <a:ahLst/>
            <a:cxnLst/>
            <a:rect l="l" t="t" r="r" b="b"/>
            <a:pathLst>
              <a:path w="210" h="357" extrusionOk="0">
                <a:moveTo>
                  <a:pt x="1" y="1"/>
                </a:moveTo>
                <a:lnTo>
                  <a:pt x="210" y="1"/>
                </a:lnTo>
                <a:lnTo>
                  <a:pt x="210" y="356"/>
                </a:lnTo>
                <a:lnTo>
                  <a:pt x="1" y="35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 name="Google Shape;964;p34"/>
          <p:cNvSpPr/>
          <p:nvPr/>
        </p:nvSpPr>
        <p:spPr>
          <a:xfrm>
            <a:off x="6362519" y="3239128"/>
            <a:ext cx="4163" cy="6661"/>
          </a:xfrm>
          <a:custGeom>
            <a:avLst/>
            <a:gdLst/>
            <a:ahLst/>
            <a:cxnLst/>
            <a:rect l="l" t="t" r="r" b="b"/>
            <a:pathLst>
              <a:path w="210" h="336" extrusionOk="0">
                <a:moveTo>
                  <a:pt x="1" y="1"/>
                </a:moveTo>
                <a:lnTo>
                  <a:pt x="210" y="1"/>
                </a:lnTo>
                <a:lnTo>
                  <a:pt x="210" y="336"/>
                </a:lnTo>
                <a:lnTo>
                  <a:pt x="1" y="336"/>
                </a:ln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 name="Google Shape;965;p34"/>
          <p:cNvSpPr/>
          <p:nvPr/>
        </p:nvSpPr>
        <p:spPr>
          <a:xfrm>
            <a:off x="5382322" y="3432027"/>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 name="Google Shape;966;p34"/>
          <p:cNvSpPr/>
          <p:nvPr/>
        </p:nvSpPr>
        <p:spPr>
          <a:xfrm>
            <a:off x="5207682" y="2682039"/>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 name="Google Shape;967;p34"/>
          <p:cNvSpPr/>
          <p:nvPr/>
        </p:nvSpPr>
        <p:spPr>
          <a:xfrm>
            <a:off x="5238788" y="2713145"/>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 name="Google Shape;968;p34"/>
          <p:cNvSpPr/>
          <p:nvPr/>
        </p:nvSpPr>
        <p:spPr>
          <a:xfrm>
            <a:off x="5296439" y="2888907"/>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 name="Google Shape;969;p34"/>
          <p:cNvSpPr/>
          <p:nvPr/>
        </p:nvSpPr>
        <p:spPr>
          <a:xfrm>
            <a:off x="5296439" y="2837588"/>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 name="Google Shape;970;p34"/>
          <p:cNvSpPr/>
          <p:nvPr/>
        </p:nvSpPr>
        <p:spPr>
          <a:xfrm>
            <a:off x="5296439" y="2937856"/>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 name="Google Shape;971;p34"/>
          <p:cNvSpPr/>
          <p:nvPr/>
        </p:nvSpPr>
        <p:spPr>
          <a:xfrm>
            <a:off x="5296439" y="3038936"/>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 name="Google Shape;972;p34"/>
          <p:cNvSpPr/>
          <p:nvPr/>
        </p:nvSpPr>
        <p:spPr>
          <a:xfrm>
            <a:off x="5296439" y="3091469"/>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 name="Google Shape;973;p34"/>
          <p:cNvSpPr/>
          <p:nvPr/>
        </p:nvSpPr>
        <p:spPr>
          <a:xfrm>
            <a:off x="5296439" y="3140893"/>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 name="Google Shape;974;p34"/>
          <p:cNvSpPr/>
          <p:nvPr/>
        </p:nvSpPr>
        <p:spPr>
          <a:xfrm>
            <a:off x="5797125" y="3699172"/>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 name="Google Shape;975;p34"/>
          <p:cNvSpPr/>
          <p:nvPr/>
        </p:nvSpPr>
        <p:spPr>
          <a:xfrm>
            <a:off x="5813718" y="3780059"/>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 name="Google Shape;976;p34"/>
          <p:cNvSpPr/>
          <p:nvPr/>
        </p:nvSpPr>
        <p:spPr>
          <a:xfrm>
            <a:off x="5777220" y="3683411"/>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 name="Google Shape;977;p34"/>
          <p:cNvSpPr/>
          <p:nvPr/>
        </p:nvSpPr>
        <p:spPr>
          <a:xfrm>
            <a:off x="5837786" y="3658927"/>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 name="Google Shape;978;p34"/>
          <p:cNvSpPr/>
          <p:nvPr/>
        </p:nvSpPr>
        <p:spPr>
          <a:xfrm>
            <a:off x="5881758" y="3683411"/>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 name="Google Shape;979;p34"/>
          <p:cNvSpPr/>
          <p:nvPr/>
        </p:nvSpPr>
        <p:spPr>
          <a:xfrm>
            <a:off x="4576329" y="4253843"/>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 name="Google Shape;980;p34"/>
          <p:cNvSpPr/>
          <p:nvPr/>
        </p:nvSpPr>
        <p:spPr>
          <a:xfrm>
            <a:off x="4760088" y="4865213"/>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 name="Google Shape;981;p34"/>
          <p:cNvSpPr/>
          <p:nvPr/>
        </p:nvSpPr>
        <p:spPr>
          <a:xfrm>
            <a:off x="4461341" y="4823949"/>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 name="Google Shape;982;p34"/>
          <p:cNvSpPr/>
          <p:nvPr/>
        </p:nvSpPr>
        <p:spPr>
          <a:xfrm>
            <a:off x="4482078" y="4900692"/>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 name="Google Shape;983;p34"/>
          <p:cNvSpPr/>
          <p:nvPr/>
        </p:nvSpPr>
        <p:spPr>
          <a:xfrm>
            <a:off x="4769208" y="4918305"/>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 name="Google Shape;984;p34"/>
          <p:cNvSpPr/>
          <p:nvPr/>
        </p:nvSpPr>
        <p:spPr>
          <a:xfrm>
            <a:off x="4301910" y="2131119"/>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052643"/>
              </a:solidFill>
            </a:endParaRPr>
          </a:p>
        </p:txBody>
      </p:sp>
      <p:sp>
        <p:nvSpPr>
          <p:cNvPr id="985" name="Google Shape;985;p34"/>
          <p:cNvSpPr txBox="1">
            <a:spLocks noGrp="1"/>
          </p:cNvSpPr>
          <p:nvPr>
            <p:ph type="subTitle" idx="4294967295"/>
          </p:nvPr>
        </p:nvSpPr>
        <p:spPr>
          <a:xfrm>
            <a:off x="6805435" y="1693921"/>
            <a:ext cx="1454700" cy="131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Venus has a beautiful name and is the second planet from the Sun</a:t>
            </a:r>
            <a:endParaRPr sz="900" dirty="0"/>
          </a:p>
        </p:txBody>
      </p:sp>
      <p:sp>
        <p:nvSpPr>
          <p:cNvPr id="986" name="Google Shape;986;p34"/>
          <p:cNvSpPr txBox="1">
            <a:spLocks noGrp="1"/>
          </p:cNvSpPr>
          <p:nvPr>
            <p:ph type="ctrTitle" idx="4294967295"/>
          </p:nvPr>
        </p:nvSpPr>
        <p:spPr>
          <a:xfrm>
            <a:off x="6805435" y="1472796"/>
            <a:ext cx="1254600" cy="2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t>STEP 2</a:t>
            </a:r>
            <a:endParaRPr sz="900" dirty="0"/>
          </a:p>
        </p:txBody>
      </p:sp>
      <p:sp>
        <p:nvSpPr>
          <p:cNvPr id="987" name="Google Shape;987;p34"/>
          <p:cNvSpPr txBox="1">
            <a:spLocks noGrp="1"/>
          </p:cNvSpPr>
          <p:nvPr>
            <p:ph type="subTitle" idx="4294967295"/>
          </p:nvPr>
        </p:nvSpPr>
        <p:spPr>
          <a:xfrm>
            <a:off x="0" y="3723878"/>
            <a:ext cx="7380312" cy="744000"/>
          </a:xfrm>
          <a:prstGeom prst="rect">
            <a:avLst/>
          </a:prstGeom>
        </p:spPr>
        <p:txBody>
          <a:bodyPr spcFirstLastPara="1" wrap="square" lIns="91425" tIns="91425" rIns="91425" bIns="91425" anchor="t" anchorCtr="0">
            <a:noAutofit/>
          </a:bodyPr>
          <a:lstStyle/>
          <a:p>
            <a:r>
              <a:rPr lang="en-IN" dirty="0" smtClean="0"/>
              <a:t>EAR_left=</a:t>
            </a:r>
          </a:p>
          <a:p>
            <a:r>
              <a:rPr lang="en-IN" dirty="0" smtClean="0"/>
              <a:t>(Dist(p2,p6)+Dist(p3,p5))/Dist(p1,p4)</a:t>
            </a:r>
            <a:endParaRPr lang="en-IN" dirty="0"/>
          </a:p>
        </p:txBody>
      </p:sp>
      <p:sp>
        <p:nvSpPr>
          <p:cNvPr id="988" name="Google Shape;988;p34"/>
          <p:cNvSpPr txBox="1">
            <a:spLocks noGrp="1"/>
          </p:cNvSpPr>
          <p:nvPr>
            <p:ph type="ctrTitle" idx="4294967295"/>
          </p:nvPr>
        </p:nvSpPr>
        <p:spPr>
          <a:xfrm>
            <a:off x="1228825" y="3131900"/>
            <a:ext cx="1173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900"/>
              <a:t>STEP 1</a:t>
            </a:r>
            <a:endParaRPr sz="900" dirty="0"/>
          </a:p>
        </p:txBody>
      </p:sp>
      <p:sp>
        <p:nvSpPr>
          <p:cNvPr id="989" name="Google Shape;989;p34"/>
          <p:cNvSpPr txBox="1">
            <a:spLocks noGrp="1"/>
          </p:cNvSpPr>
          <p:nvPr>
            <p:ph type="subTitle" idx="4294967295"/>
          </p:nvPr>
        </p:nvSpPr>
        <p:spPr>
          <a:xfrm>
            <a:off x="6805435" y="3603693"/>
            <a:ext cx="1254600" cy="74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Saturn is a gas giant, composed mostly of hydrogen and helium</a:t>
            </a:r>
            <a:endParaRPr sz="900" dirty="0"/>
          </a:p>
        </p:txBody>
      </p:sp>
      <p:sp>
        <p:nvSpPr>
          <p:cNvPr id="990" name="Google Shape;990;p34"/>
          <p:cNvSpPr txBox="1">
            <a:spLocks noGrp="1"/>
          </p:cNvSpPr>
          <p:nvPr>
            <p:ph type="ctrTitle" idx="4294967295"/>
          </p:nvPr>
        </p:nvSpPr>
        <p:spPr>
          <a:xfrm>
            <a:off x="6805435" y="3373009"/>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t>STEP 3</a:t>
            </a:r>
            <a:endParaRPr sz="900" dirty="0"/>
          </a:p>
        </p:txBody>
      </p:sp>
      <p:cxnSp>
        <p:nvCxnSpPr>
          <p:cNvPr id="991" name="Google Shape;991;p34"/>
          <p:cNvCxnSpPr/>
          <p:nvPr/>
        </p:nvCxnSpPr>
        <p:spPr>
          <a:xfrm rot="10800000" flipV="1">
            <a:off x="3419872" y="3795886"/>
            <a:ext cx="894859" cy="276000"/>
          </a:xfrm>
          <a:prstGeom prst="bentConnector4">
            <a:avLst>
              <a:gd name="adj1" fmla="val 451444"/>
              <a:gd name="adj2" fmla="val 182826"/>
            </a:avLst>
          </a:prstGeom>
          <a:noFill/>
          <a:ln w="28575" cap="flat" cmpd="sng">
            <a:solidFill>
              <a:schemeClr val="lt1"/>
            </a:solidFill>
            <a:prstDash val="solid"/>
            <a:round/>
            <a:headEnd type="oval" w="med" len="med"/>
            <a:tailEnd type="oval" w="med" len="med"/>
          </a:ln>
        </p:spPr>
      </p:cxnSp>
      <p:cxnSp>
        <p:nvCxnSpPr>
          <p:cNvPr id="992" name="Google Shape;992;p34"/>
          <p:cNvCxnSpPr/>
          <p:nvPr/>
        </p:nvCxnSpPr>
        <p:spPr>
          <a:xfrm flipH="1">
            <a:off x="6012160" y="1635646"/>
            <a:ext cx="840900" cy="824700"/>
          </a:xfrm>
          <a:prstGeom prst="bentConnector3">
            <a:avLst>
              <a:gd name="adj1" fmla="val 50000"/>
            </a:avLst>
          </a:prstGeom>
          <a:noFill/>
          <a:ln w="28575" cap="flat" cmpd="sng">
            <a:solidFill>
              <a:schemeClr val="lt1"/>
            </a:solidFill>
            <a:prstDash val="solid"/>
            <a:round/>
            <a:headEnd type="oval" w="med" len="med"/>
            <a:tailEnd type="oval" w="med" len="med"/>
          </a:ln>
        </p:spPr>
      </p:cxnSp>
      <p:cxnSp>
        <p:nvCxnSpPr>
          <p:cNvPr id="993" name="Google Shape;993;p34"/>
          <p:cNvCxnSpPr>
            <a:endCxn id="989" idx="2"/>
          </p:cNvCxnSpPr>
          <p:nvPr/>
        </p:nvCxnSpPr>
        <p:spPr>
          <a:xfrm>
            <a:off x="5796835" y="3931593"/>
            <a:ext cx="1635900" cy="416100"/>
          </a:xfrm>
          <a:prstGeom prst="bentConnector4">
            <a:avLst>
              <a:gd name="adj1" fmla="val 30827"/>
              <a:gd name="adj2" fmla="val 157228"/>
            </a:avLst>
          </a:prstGeom>
          <a:noFill/>
          <a:ln w="28575" cap="flat" cmpd="sng">
            <a:solidFill>
              <a:schemeClr val="lt1"/>
            </a:solidFill>
            <a:prstDash val="solid"/>
            <a:round/>
            <a:headEnd type="oval" w="med" len="med"/>
            <a:tailEnd type="oval" w="med" len="med"/>
          </a:ln>
        </p:spPr>
      </p:cxnSp>
      <p:cxnSp>
        <p:nvCxnSpPr>
          <p:cNvPr id="994" name="Google Shape;994;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28"/>
          <p:cNvSpPr txBox="1">
            <a:spLocks noGrp="1"/>
          </p:cNvSpPr>
          <p:nvPr>
            <p:ph type="ctrTitle" idx="6"/>
          </p:nvPr>
        </p:nvSpPr>
        <p:spPr>
          <a:xfrm>
            <a:off x="323528" y="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FORMULA USED TO GET E.A.R</a:t>
            </a:r>
            <a:endParaRPr dirty="0"/>
          </a:p>
        </p:txBody>
      </p:sp>
      <p:sp>
        <p:nvSpPr>
          <p:cNvPr id="560" name="Google Shape;560;p28"/>
          <p:cNvSpPr txBox="1">
            <a:spLocks noGrp="1"/>
          </p:cNvSpPr>
          <p:nvPr>
            <p:ph type="subTitle" idx="1"/>
          </p:nvPr>
        </p:nvSpPr>
        <p:spPr>
          <a:xfrm>
            <a:off x="5240013" y="5072737"/>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dirty="0">
                <a:solidFill>
                  <a:schemeClr val="lt1"/>
                </a:solidFill>
              </a:rPr>
              <a:t>Venus has a beautiful name and is the second planet from the Sun</a:t>
            </a:r>
            <a:endParaRPr sz="900" dirty="0"/>
          </a:p>
        </p:txBody>
      </p:sp>
      <p:sp>
        <p:nvSpPr>
          <p:cNvPr id="561" name="Google Shape;561;p28"/>
          <p:cNvSpPr txBox="1">
            <a:spLocks noGrp="1"/>
          </p:cNvSpPr>
          <p:nvPr>
            <p:ph type="subTitle" idx="2"/>
          </p:nvPr>
        </p:nvSpPr>
        <p:spPr>
          <a:xfrm>
            <a:off x="7563247" y="3035418"/>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dirty="0"/>
          </a:p>
        </p:txBody>
      </p:sp>
      <p:sp>
        <p:nvSpPr>
          <p:cNvPr id="563" name="Google Shape;563;p28"/>
          <p:cNvSpPr txBox="1">
            <a:spLocks noGrp="1"/>
          </p:cNvSpPr>
          <p:nvPr>
            <p:ph type="ctrTitle"/>
          </p:nvPr>
        </p:nvSpPr>
        <p:spPr>
          <a:xfrm>
            <a:off x="5400428" y="1678659"/>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a:t>USER EXPERIENCE</a:t>
            </a:r>
            <a:endParaRPr sz="900" dirty="0"/>
          </a:p>
        </p:txBody>
      </p:sp>
      <p:sp>
        <p:nvSpPr>
          <p:cNvPr id="564" name="Google Shape;564;p28"/>
          <p:cNvSpPr txBox="1">
            <a:spLocks noGrp="1"/>
          </p:cNvSpPr>
          <p:nvPr>
            <p:ph type="ctrTitle" idx="4"/>
          </p:nvPr>
        </p:nvSpPr>
        <p:spPr>
          <a:xfrm>
            <a:off x="3419872" y="3795886"/>
            <a:ext cx="4608512" cy="704484"/>
          </a:xfrm>
          <a:prstGeom prst="rect">
            <a:avLst/>
          </a:prstGeom>
        </p:spPr>
        <p:txBody>
          <a:bodyPr spcFirstLastPara="1" wrap="square" lIns="91425" tIns="91425" rIns="91425" bIns="91425" anchor="b" anchorCtr="0">
            <a:noAutofit/>
          </a:bodyPr>
          <a:lstStyle/>
          <a:p>
            <a:pPr lvl="0"/>
            <a:r>
              <a:rPr lang="en-IN" sz="2000" b="1" dirty="0" smtClean="0">
                <a:solidFill>
                  <a:srgbClr val="FF0000"/>
                </a:solidFill>
                <a:latin typeface="+mn-lt"/>
              </a:rPr>
              <a:t>EAR =  (Left_EAR + Right_EAR)/2</a:t>
            </a:r>
            <a:endParaRPr sz="2000" b="1" dirty="0">
              <a:solidFill>
                <a:srgbClr val="FF0000"/>
              </a:solidFill>
              <a:latin typeface="+mn-lt"/>
            </a:endParaRPr>
          </a:p>
        </p:txBody>
      </p:sp>
      <p:sp>
        <p:nvSpPr>
          <p:cNvPr id="566" name="Google Shape;566;p28"/>
          <p:cNvSpPr/>
          <p:nvPr/>
        </p:nvSpPr>
        <p:spPr>
          <a:xfrm>
            <a:off x="0" y="1863322"/>
            <a:ext cx="5580112" cy="564412"/>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28"/>
          <p:cNvSpPr/>
          <p:nvPr/>
        </p:nvSpPr>
        <p:spPr>
          <a:xfrm>
            <a:off x="2088232" y="639186"/>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28"/>
          <p:cNvSpPr/>
          <p:nvPr/>
        </p:nvSpPr>
        <p:spPr>
          <a:xfrm>
            <a:off x="2592287" y="1431274"/>
            <a:ext cx="45719" cy="43204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28"/>
          <p:cNvSpPr/>
          <p:nvPr/>
        </p:nvSpPr>
        <p:spPr>
          <a:xfrm>
            <a:off x="2238830" y="771550"/>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 name="Google Shape;570;p28"/>
          <p:cNvSpPr/>
          <p:nvPr/>
        </p:nvSpPr>
        <p:spPr>
          <a:xfrm>
            <a:off x="2147524" y="751265"/>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 name="Google Shape;571;p28"/>
          <p:cNvSpPr/>
          <p:nvPr/>
        </p:nvSpPr>
        <p:spPr>
          <a:xfrm>
            <a:off x="5292080" y="627534"/>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 name="Google Shape;572;p28"/>
          <p:cNvSpPr/>
          <p:nvPr/>
        </p:nvSpPr>
        <p:spPr>
          <a:xfrm>
            <a:off x="3275856" y="4083918"/>
            <a:ext cx="4752528"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 name="Google Shape;574;p28"/>
          <p:cNvSpPr/>
          <p:nvPr/>
        </p:nvSpPr>
        <p:spPr>
          <a:xfrm>
            <a:off x="5441870" y="759935"/>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 name="Google Shape;575;p28"/>
          <p:cNvSpPr/>
          <p:nvPr/>
        </p:nvSpPr>
        <p:spPr>
          <a:xfrm>
            <a:off x="5350563" y="739613"/>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 name="Google Shape;576;p28"/>
          <p:cNvSpPr/>
          <p:nvPr/>
        </p:nvSpPr>
        <p:spPr>
          <a:xfrm>
            <a:off x="2771800" y="2571750"/>
            <a:ext cx="5845413" cy="467868"/>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 name="Google Shape;577;p28"/>
          <p:cNvSpPr/>
          <p:nvPr/>
        </p:nvSpPr>
        <p:spPr>
          <a:xfrm>
            <a:off x="7236296" y="915566"/>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 name="Google Shape;578;p28"/>
          <p:cNvSpPr/>
          <p:nvPr/>
        </p:nvSpPr>
        <p:spPr>
          <a:xfrm>
            <a:off x="7734696" y="1707654"/>
            <a:ext cx="45719" cy="844060"/>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 name="Google Shape;579;p28"/>
          <p:cNvSpPr/>
          <p:nvPr/>
        </p:nvSpPr>
        <p:spPr>
          <a:xfrm>
            <a:off x="7393286" y="1047967"/>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 name="Google Shape;580;p28"/>
          <p:cNvSpPr/>
          <p:nvPr/>
        </p:nvSpPr>
        <p:spPr>
          <a:xfrm>
            <a:off x="7301980" y="1027645"/>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 name="Google Shape;581;p28"/>
          <p:cNvGrpSpPr/>
          <p:nvPr/>
        </p:nvGrpSpPr>
        <p:grpSpPr>
          <a:xfrm>
            <a:off x="2454906" y="962640"/>
            <a:ext cx="295272" cy="295272"/>
            <a:chOff x="1190625" y="238125"/>
            <a:chExt cx="5226050" cy="5226050"/>
          </a:xfrm>
        </p:grpSpPr>
        <p:sp>
          <p:nvSpPr>
            <p:cNvPr id="582" name="Google Shape;582;p28"/>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 name="Google Shape;583;p28"/>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 name="Google Shape;584;p28"/>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 name="Google Shape;585;p28"/>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 name="Google Shape;586;p28"/>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 name="Google Shape;587;p28"/>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596" name="Google Shape;596;p28"/>
          <p:cNvCxnSpPr/>
          <p:nvPr/>
        </p:nvCxnSpPr>
        <p:spPr>
          <a:xfrm>
            <a:off x="395536" y="555526"/>
            <a:ext cx="8520600" cy="0"/>
          </a:xfrm>
          <a:prstGeom prst="straightConnector1">
            <a:avLst/>
          </a:prstGeom>
          <a:noFill/>
          <a:ln w="9525" cap="flat" cmpd="sng">
            <a:solidFill>
              <a:schemeClr val="accent1"/>
            </a:solidFill>
            <a:prstDash val="solid"/>
            <a:round/>
            <a:headEnd type="none" w="med" len="med"/>
            <a:tailEnd type="none" w="med" len="med"/>
          </a:ln>
        </p:spPr>
      </p:cxnSp>
      <p:sp>
        <p:nvSpPr>
          <p:cNvPr id="40" name="TextBox 39"/>
          <p:cNvSpPr txBox="1"/>
          <p:nvPr/>
        </p:nvSpPr>
        <p:spPr>
          <a:xfrm>
            <a:off x="107504" y="1995686"/>
            <a:ext cx="5544616" cy="584775"/>
          </a:xfrm>
          <a:prstGeom prst="rect">
            <a:avLst/>
          </a:prstGeom>
          <a:noFill/>
        </p:spPr>
        <p:txBody>
          <a:bodyPr wrap="square" rtlCol="0">
            <a:spAutoFit/>
          </a:bodyPr>
          <a:lstStyle/>
          <a:p>
            <a:r>
              <a:rPr lang="en-IN" sz="1800" dirty="0" smtClean="0">
                <a:solidFill>
                  <a:schemeClr val="accent1"/>
                </a:solidFill>
              </a:rPr>
              <a:t>Left_EAR eye=(Dist(p2,p6)+Dist(p3,p5))/Dist(p1,p4)</a:t>
            </a:r>
          </a:p>
          <a:p>
            <a:endParaRPr lang="en-IN" dirty="0"/>
          </a:p>
        </p:txBody>
      </p:sp>
      <p:sp>
        <p:nvSpPr>
          <p:cNvPr id="42" name="Rectangle 41"/>
          <p:cNvSpPr/>
          <p:nvPr/>
        </p:nvSpPr>
        <p:spPr>
          <a:xfrm>
            <a:off x="3131840" y="2715766"/>
            <a:ext cx="5198859" cy="369332"/>
          </a:xfrm>
          <a:prstGeom prst="rect">
            <a:avLst/>
          </a:prstGeom>
        </p:spPr>
        <p:txBody>
          <a:bodyPr wrap="none">
            <a:spAutoFit/>
          </a:bodyPr>
          <a:lstStyle/>
          <a:p>
            <a:r>
              <a:rPr lang="en-IN" sz="1800" dirty="0" smtClean="0">
                <a:solidFill>
                  <a:schemeClr val="accent1"/>
                </a:solidFill>
              </a:rPr>
              <a:t>Right_EAR=(Dist(p2,p6)+Dist(p3,p5))/Dist(p1,p4)</a:t>
            </a:r>
          </a:p>
        </p:txBody>
      </p:sp>
      <p:sp>
        <p:nvSpPr>
          <p:cNvPr id="43" name="Google Shape;573;p28"/>
          <p:cNvSpPr/>
          <p:nvPr/>
        </p:nvSpPr>
        <p:spPr>
          <a:xfrm>
            <a:off x="5796136" y="3075806"/>
            <a:ext cx="72008" cy="1008112"/>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573;p28"/>
          <p:cNvSpPr/>
          <p:nvPr/>
        </p:nvSpPr>
        <p:spPr>
          <a:xfrm>
            <a:off x="5796136" y="1419622"/>
            <a:ext cx="45719" cy="1224136"/>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 name="Google Shape;581;p28"/>
          <p:cNvGrpSpPr/>
          <p:nvPr/>
        </p:nvGrpSpPr>
        <p:grpSpPr>
          <a:xfrm>
            <a:off x="5652120" y="915566"/>
            <a:ext cx="295272" cy="295272"/>
            <a:chOff x="1190625" y="238125"/>
            <a:chExt cx="5226050" cy="5226050"/>
          </a:xfrm>
        </p:grpSpPr>
        <p:sp>
          <p:nvSpPr>
            <p:cNvPr id="49" name="Google Shape;582;p28"/>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83;p28"/>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84;p28"/>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85;p28"/>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86;p28"/>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87;p28"/>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 name="Google Shape;581;p28"/>
          <p:cNvGrpSpPr/>
          <p:nvPr/>
        </p:nvGrpSpPr>
        <p:grpSpPr>
          <a:xfrm>
            <a:off x="7596336" y="1203598"/>
            <a:ext cx="295272" cy="295272"/>
            <a:chOff x="1190625" y="238125"/>
            <a:chExt cx="5226050" cy="5226050"/>
          </a:xfrm>
        </p:grpSpPr>
        <p:sp>
          <p:nvSpPr>
            <p:cNvPr id="56" name="Google Shape;582;p28"/>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83;p28"/>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4;p28"/>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85;p28"/>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586;p28"/>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587;p28"/>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62" name="Picture 2" descr="https://pyimagesearch.com/wp-content/uploads/2017/04/blink_detection_plot.jpg"/>
          <p:cNvPicPr>
            <a:picLocks noChangeAspect="1" noChangeArrowheads="1"/>
          </p:cNvPicPr>
          <p:nvPr/>
        </p:nvPicPr>
        <p:blipFill>
          <a:blip r:embed="rId3"/>
          <a:srcRect l="6000" t="8421" r="6368" b="46145"/>
          <a:stretch>
            <a:fillRect/>
          </a:stretch>
        </p:blipFill>
        <p:spPr bwMode="auto">
          <a:xfrm>
            <a:off x="323528" y="2931790"/>
            <a:ext cx="2808312" cy="1872208"/>
          </a:xfrm>
          <a:prstGeom prst="rect">
            <a:avLst/>
          </a:prstGeom>
          <a:noFill/>
          <a:ln>
            <a:noFill/>
          </a:ln>
          <a:effectLst>
            <a:outerShdw blurRad="127000" dist="38100" dir="2700000" algn="ctr">
              <a:srgbClr val="000000">
                <a:alpha val="45000"/>
              </a:srgbClr>
            </a:outerShdw>
          </a:effectLst>
          <a:scene3d>
            <a:camera prst="perspectiveFront" fov="2700000">
              <a:rot lat="20376000" lon="1938000" rev="20112001"/>
            </a:camera>
            <a:lightRig rig="soft" dir="t">
              <a:rot lat="0" lon="0" rev="0"/>
            </a:lightRig>
          </a:scene3d>
          <a:sp3d prstMaterial="translucentPowder">
            <a:bevelT w="203200" h="50800" prst="softRound"/>
          </a:sp3d>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28"/>
          <p:cNvSpPr txBox="1">
            <a:spLocks noGrp="1"/>
          </p:cNvSpPr>
          <p:nvPr>
            <p:ph type="ctrTitle" idx="6"/>
          </p:nvPr>
        </p:nvSpPr>
        <p:spPr>
          <a:xfrm>
            <a:off x="-324544" y="0"/>
            <a:ext cx="9756576" cy="606600"/>
          </a:xfrm>
          <a:prstGeom prst="rect">
            <a:avLst/>
          </a:prstGeom>
        </p:spPr>
        <p:txBody>
          <a:bodyPr spcFirstLastPara="1" wrap="square" lIns="91425" tIns="91425" rIns="91425" bIns="91425" anchor="b" anchorCtr="0">
            <a:noAutofit/>
          </a:bodyPr>
          <a:lstStyle/>
          <a:p>
            <a:pPr lvl="0"/>
            <a:r>
              <a:rPr lang="en-IN" dirty="0" smtClean="0"/>
              <a:t>Formula </a:t>
            </a:r>
            <a:r>
              <a:rPr lang="en-IN" dirty="0" smtClean="0"/>
              <a:t>to calculate </a:t>
            </a:r>
            <a:r>
              <a:rPr lang="en-IN" dirty="0" smtClean="0"/>
              <a:t>Euclidean distance b/w 2 points</a:t>
            </a:r>
            <a:endParaRPr dirty="0"/>
          </a:p>
        </p:txBody>
      </p:sp>
      <p:sp>
        <p:nvSpPr>
          <p:cNvPr id="560" name="Google Shape;560;p28"/>
          <p:cNvSpPr txBox="1">
            <a:spLocks noGrp="1"/>
          </p:cNvSpPr>
          <p:nvPr>
            <p:ph type="subTitle" idx="1"/>
          </p:nvPr>
        </p:nvSpPr>
        <p:spPr>
          <a:xfrm>
            <a:off x="5240013" y="5072737"/>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dirty="0">
                <a:solidFill>
                  <a:schemeClr val="lt1"/>
                </a:solidFill>
              </a:rPr>
              <a:t>Venus has a beautiful name and is the second planet from the Sun</a:t>
            </a:r>
            <a:endParaRPr sz="900" dirty="0"/>
          </a:p>
        </p:txBody>
      </p:sp>
      <p:sp>
        <p:nvSpPr>
          <p:cNvPr id="571" name="Google Shape;571;p28"/>
          <p:cNvSpPr/>
          <p:nvPr/>
        </p:nvSpPr>
        <p:spPr>
          <a:xfrm>
            <a:off x="4211960" y="627534"/>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 name="Google Shape;574;p28"/>
          <p:cNvSpPr/>
          <p:nvPr/>
        </p:nvSpPr>
        <p:spPr>
          <a:xfrm>
            <a:off x="4361750" y="759935"/>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 name="Google Shape;575;p28"/>
          <p:cNvSpPr/>
          <p:nvPr/>
        </p:nvSpPr>
        <p:spPr>
          <a:xfrm>
            <a:off x="4270443" y="739613"/>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 name="Google Shape;576;p28"/>
          <p:cNvSpPr/>
          <p:nvPr/>
        </p:nvSpPr>
        <p:spPr>
          <a:xfrm>
            <a:off x="179512" y="2787774"/>
            <a:ext cx="8784976" cy="864096"/>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596" name="Google Shape;596;p28"/>
          <p:cNvCxnSpPr/>
          <p:nvPr/>
        </p:nvCxnSpPr>
        <p:spPr>
          <a:xfrm>
            <a:off x="395536" y="555526"/>
            <a:ext cx="8520600" cy="0"/>
          </a:xfrm>
          <a:prstGeom prst="straightConnector1">
            <a:avLst/>
          </a:prstGeom>
          <a:noFill/>
          <a:ln w="9525" cap="flat" cmpd="sng">
            <a:solidFill>
              <a:schemeClr val="accent1"/>
            </a:solidFill>
            <a:prstDash val="solid"/>
            <a:round/>
            <a:headEnd type="none" w="med" len="med"/>
            <a:tailEnd type="none" w="med" len="med"/>
          </a:ln>
        </p:spPr>
      </p:cxnSp>
      <p:sp>
        <p:nvSpPr>
          <p:cNvPr id="42" name="Rectangle 41"/>
          <p:cNvSpPr/>
          <p:nvPr/>
        </p:nvSpPr>
        <p:spPr>
          <a:xfrm>
            <a:off x="323528" y="3075806"/>
            <a:ext cx="9001000" cy="523220"/>
          </a:xfrm>
          <a:prstGeom prst="rect">
            <a:avLst/>
          </a:prstGeom>
        </p:spPr>
        <p:txBody>
          <a:bodyPr wrap="square">
            <a:spAutoFit/>
          </a:bodyPr>
          <a:lstStyle/>
          <a:p>
            <a:r>
              <a:rPr lang="en-IN" sz="2800" dirty="0" smtClean="0">
                <a:solidFill>
                  <a:srgbClr val="FF0000"/>
                </a:solidFill>
                <a:latin typeface="Rockwell" pitchFamily="18" charset="0"/>
              </a:rPr>
              <a:t>(</a:t>
            </a:r>
            <a:r>
              <a:rPr lang="en-IN" sz="2800" dirty="0" smtClean="0">
                <a:solidFill>
                  <a:srgbClr val="FF0000"/>
                </a:solidFill>
                <a:latin typeface="Rockwell" pitchFamily="18" charset="0"/>
              </a:rPr>
              <a:t>Px,Py</a:t>
            </a:r>
            <a:r>
              <a:rPr lang="en-IN" sz="2800" dirty="0" smtClean="0">
                <a:solidFill>
                  <a:srgbClr val="FF0000"/>
                </a:solidFill>
                <a:latin typeface="Rockwell" pitchFamily="18" charset="0"/>
              </a:rPr>
              <a:t>)</a:t>
            </a:r>
            <a:r>
              <a:rPr lang="en-IN" sz="2800" dirty="0" smtClean="0">
                <a:solidFill>
                  <a:srgbClr val="FF0000"/>
                </a:solidFill>
                <a:latin typeface="Rockwell" pitchFamily="18" charset="0"/>
              </a:rPr>
              <a:t>=sqrt(sum([(a-b)**2 for a,b in </a:t>
            </a:r>
            <a:r>
              <a:rPr lang="en-IN" sz="2800" dirty="0" smtClean="0">
                <a:solidFill>
                  <a:srgbClr val="FF0000"/>
                </a:solidFill>
                <a:latin typeface="Rockwell" pitchFamily="18" charset="0"/>
              </a:rPr>
              <a:t>zip(</a:t>
            </a:r>
            <a:r>
              <a:rPr lang="en-IN" sz="2800" dirty="0" smtClean="0">
                <a:solidFill>
                  <a:srgbClr val="FF0000"/>
                </a:solidFill>
                <a:latin typeface="Rockwell" pitchFamily="18" charset="0"/>
              </a:rPr>
              <a:t>Px,Py</a:t>
            </a:r>
            <a:r>
              <a:rPr lang="en-IN" sz="2800" dirty="0" smtClean="0">
                <a:solidFill>
                  <a:srgbClr val="FF0000"/>
                </a:solidFill>
                <a:latin typeface="Rockwell" pitchFamily="18" charset="0"/>
              </a:rPr>
              <a:t>)]))</a:t>
            </a:r>
            <a:endParaRPr lang="en-IN" sz="2800" dirty="0" smtClean="0">
              <a:solidFill>
                <a:srgbClr val="FF0000"/>
              </a:solidFill>
              <a:latin typeface="Rockwell" pitchFamily="18" charset="0"/>
            </a:endParaRPr>
          </a:p>
        </p:txBody>
      </p:sp>
      <p:sp>
        <p:nvSpPr>
          <p:cNvPr id="44" name="Google Shape;573;p28"/>
          <p:cNvSpPr/>
          <p:nvPr/>
        </p:nvSpPr>
        <p:spPr>
          <a:xfrm>
            <a:off x="4716016" y="1419622"/>
            <a:ext cx="72008" cy="1368152"/>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 name="Google Shape;581;p28"/>
          <p:cNvGrpSpPr/>
          <p:nvPr/>
        </p:nvGrpSpPr>
        <p:grpSpPr>
          <a:xfrm>
            <a:off x="4572000" y="915566"/>
            <a:ext cx="295272" cy="295272"/>
            <a:chOff x="1190625" y="238125"/>
            <a:chExt cx="5226050" cy="5226050"/>
          </a:xfrm>
        </p:grpSpPr>
        <p:sp>
          <p:nvSpPr>
            <p:cNvPr id="49" name="Google Shape;582;p28"/>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83;p28"/>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84;p28"/>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85;p28"/>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86;p28"/>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87;p28"/>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62" name="Picture 2" descr="https://pyimagesearch.com/wp-content/uploads/2017/04/blink_detection_plot.jpg"/>
          <p:cNvPicPr>
            <a:picLocks noChangeAspect="1" noChangeArrowheads="1"/>
          </p:cNvPicPr>
          <p:nvPr/>
        </p:nvPicPr>
        <p:blipFill>
          <a:blip r:embed="rId3"/>
          <a:srcRect l="6000" t="8421" r="6368" b="46145"/>
          <a:stretch>
            <a:fillRect/>
          </a:stretch>
        </p:blipFill>
        <p:spPr bwMode="auto">
          <a:xfrm>
            <a:off x="6156176" y="483518"/>
            <a:ext cx="2808312" cy="1872208"/>
          </a:xfrm>
          <a:prstGeom prst="rect">
            <a:avLst/>
          </a:prstGeom>
          <a:noFill/>
          <a:ln>
            <a:noFill/>
          </a:ln>
          <a:effectLst>
            <a:outerShdw blurRad="127000" dist="38100" dir="2700000" algn="ctr">
              <a:srgbClr val="000000">
                <a:alpha val="45000"/>
              </a:srgbClr>
            </a:outerShdw>
          </a:effectLst>
          <a:scene3d>
            <a:camera prst="perspectiveFront" fov="2700000">
              <a:rot lat="20376000" lon="1938000" rev="20112001"/>
            </a:camera>
            <a:lightRig rig="soft" dir="t">
              <a:rot lat="0" lon="0" rev="0"/>
            </a:lightRig>
          </a:scene3d>
          <a:sp3d prstMaterial="translucentPowder">
            <a:bevelT w="203200" h="50800" prst="softRound"/>
          </a:sp3d>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28"/>
          <p:cNvSpPr txBox="1">
            <a:spLocks noGrp="1"/>
          </p:cNvSpPr>
          <p:nvPr>
            <p:ph type="ctrTitle" idx="6"/>
          </p:nvPr>
        </p:nvSpPr>
        <p:spPr>
          <a:xfrm>
            <a:off x="-324544" y="0"/>
            <a:ext cx="9756576" cy="606600"/>
          </a:xfrm>
          <a:prstGeom prst="rect">
            <a:avLst/>
          </a:prstGeom>
        </p:spPr>
        <p:txBody>
          <a:bodyPr spcFirstLastPara="1" wrap="square" lIns="91425" tIns="91425" rIns="91425" bIns="91425" anchor="b" anchorCtr="0">
            <a:noAutofit/>
          </a:bodyPr>
          <a:lstStyle/>
          <a:p>
            <a:pPr lvl="0"/>
            <a:r>
              <a:rPr lang="es" dirty="0" smtClean="0"/>
              <a:t>Eg:</a:t>
            </a:r>
            <a:r>
              <a:rPr lang="en-IN" dirty="0" smtClean="0">
                <a:sym typeface="Wingdings" pitchFamily="2" charset="2"/>
              </a:rPr>
              <a:t> </a:t>
            </a:r>
            <a:r>
              <a:rPr lang="en-IN" dirty="0" smtClean="0">
                <a:sym typeface="Wingdings" pitchFamily="2" charset="2"/>
              </a:rPr>
              <a:t>Euclidean distance formula</a:t>
            </a:r>
            <a:endParaRPr dirty="0"/>
          </a:p>
        </p:txBody>
      </p:sp>
      <p:sp>
        <p:nvSpPr>
          <p:cNvPr id="560" name="Google Shape;560;p28"/>
          <p:cNvSpPr txBox="1">
            <a:spLocks noGrp="1"/>
          </p:cNvSpPr>
          <p:nvPr>
            <p:ph type="subTitle" idx="1"/>
          </p:nvPr>
        </p:nvSpPr>
        <p:spPr>
          <a:xfrm>
            <a:off x="5240013" y="5072737"/>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dirty="0">
                <a:solidFill>
                  <a:schemeClr val="lt1"/>
                </a:solidFill>
              </a:rPr>
              <a:t>Venus has a beautiful name and is the second planet from the Sun</a:t>
            </a:r>
            <a:endParaRPr sz="900" dirty="0"/>
          </a:p>
        </p:txBody>
      </p:sp>
      <p:cxnSp>
        <p:nvCxnSpPr>
          <p:cNvPr id="596" name="Google Shape;596;p28"/>
          <p:cNvCxnSpPr/>
          <p:nvPr/>
        </p:nvCxnSpPr>
        <p:spPr>
          <a:xfrm>
            <a:off x="395536" y="555526"/>
            <a:ext cx="8520600" cy="0"/>
          </a:xfrm>
          <a:prstGeom prst="straightConnector1">
            <a:avLst/>
          </a:prstGeom>
          <a:noFill/>
          <a:ln w="9525" cap="flat" cmpd="sng">
            <a:solidFill>
              <a:schemeClr val="accent1"/>
            </a:solidFill>
            <a:prstDash val="solid"/>
            <a:round/>
            <a:headEnd type="none" w="med" len="med"/>
            <a:tailEnd type="none" w="med" len="med"/>
          </a:ln>
        </p:spPr>
      </p:cxnSp>
      <p:sp>
        <p:nvSpPr>
          <p:cNvPr id="42" name="Rectangle 41"/>
          <p:cNvSpPr/>
          <p:nvPr/>
        </p:nvSpPr>
        <p:spPr>
          <a:xfrm>
            <a:off x="467544" y="483518"/>
            <a:ext cx="9001000" cy="523220"/>
          </a:xfrm>
          <a:prstGeom prst="rect">
            <a:avLst/>
          </a:prstGeom>
        </p:spPr>
        <p:txBody>
          <a:bodyPr wrap="square">
            <a:spAutoFit/>
          </a:bodyPr>
          <a:lstStyle/>
          <a:p>
            <a:r>
              <a:rPr lang="en-IN" sz="2000" dirty="0" smtClean="0">
                <a:solidFill>
                  <a:srgbClr val="FF0000"/>
                </a:solidFill>
                <a:latin typeface="Rockwell" pitchFamily="18" charset="0"/>
              </a:rPr>
              <a:t>(</a:t>
            </a:r>
            <a:r>
              <a:rPr lang="en-IN" sz="2000" dirty="0" smtClean="0">
                <a:solidFill>
                  <a:srgbClr val="FF0000"/>
                </a:solidFill>
                <a:latin typeface="Rockwell" pitchFamily="18" charset="0"/>
              </a:rPr>
              <a:t>Px,Py</a:t>
            </a:r>
            <a:r>
              <a:rPr lang="en-IN" sz="2000" dirty="0" smtClean="0">
                <a:solidFill>
                  <a:srgbClr val="FF0000"/>
                </a:solidFill>
                <a:latin typeface="Rockwell" pitchFamily="18" charset="0"/>
              </a:rPr>
              <a:t>)</a:t>
            </a:r>
            <a:r>
              <a:rPr lang="en-IN" sz="2000" dirty="0" smtClean="0">
                <a:solidFill>
                  <a:srgbClr val="FF0000"/>
                </a:solidFill>
                <a:latin typeface="Rockwell" pitchFamily="18" charset="0"/>
              </a:rPr>
              <a:t>=sqrt(sum([(a-b)**2 for a,b in </a:t>
            </a:r>
            <a:r>
              <a:rPr lang="en-IN" sz="2000" dirty="0" smtClean="0">
                <a:solidFill>
                  <a:srgbClr val="FF0000"/>
                </a:solidFill>
                <a:latin typeface="Rockwell" pitchFamily="18" charset="0"/>
              </a:rPr>
              <a:t>zip(</a:t>
            </a:r>
            <a:r>
              <a:rPr lang="en-IN" sz="2000" dirty="0" smtClean="0">
                <a:solidFill>
                  <a:srgbClr val="FF0000"/>
                </a:solidFill>
                <a:latin typeface="Rockwell" pitchFamily="18" charset="0"/>
              </a:rPr>
              <a:t>Px,Py</a:t>
            </a:r>
            <a:r>
              <a:rPr lang="en-IN" sz="2800" dirty="0" smtClean="0">
                <a:solidFill>
                  <a:srgbClr val="FF0000"/>
                </a:solidFill>
                <a:latin typeface="Rockwell" pitchFamily="18" charset="0"/>
              </a:rPr>
              <a:t>)]))</a:t>
            </a:r>
            <a:endParaRPr lang="en-IN" sz="2800" dirty="0" smtClean="0">
              <a:solidFill>
                <a:srgbClr val="FF0000"/>
              </a:solidFill>
              <a:latin typeface="Rockwell" pitchFamily="18" charset="0"/>
            </a:endParaRPr>
          </a:p>
        </p:txBody>
      </p:sp>
      <p:pic>
        <p:nvPicPr>
          <p:cNvPr id="62" name="Picture 2" descr="https://pyimagesearch.com/wp-content/uploads/2017/04/blink_detection_plot.jpg"/>
          <p:cNvPicPr>
            <a:picLocks noChangeAspect="1" noChangeArrowheads="1"/>
          </p:cNvPicPr>
          <p:nvPr/>
        </p:nvPicPr>
        <p:blipFill>
          <a:blip r:embed="rId3"/>
          <a:srcRect l="6000" t="8421" r="6368" b="46145"/>
          <a:stretch>
            <a:fillRect/>
          </a:stretch>
        </p:blipFill>
        <p:spPr bwMode="auto">
          <a:xfrm>
            <a:off x="6732240" y="267494"/>
            <a:ext cx="2160240" cy="1440160"/>
          </a:xfrm>
          <a:prstGeom prst="rect">
            <a:avLst/>
          </a:prstGeom>
          <a:noFill/>
          <a:ln>
            <a:noFill/>
          </a:ln>
          <a:effectLst>
            <a:outerShdw blurRad="127000" dist="38100" dir="2700000" algn="ctr">
              <a:srgbClr val="000000">
                <a:alpha val="45000"/>
              </a:srgbClr>
            </a:outerShdw>
          </a:effectLst>
          <a:scene3d>
            <a:camera prst="perspectiveFront" fov="2700000">
              <a:rot lat="20376000" lon="1938000" rev="20112001"/>
            </a:camera>
            <a:lightRig rig="soft" dir="t">
              <a:rot lat="0" lon="0" rev="0"/>
            </a:lightRig>
          </a:scene3d>
          <a:sp3d prstMaterial="translucentPowder">
            <a:bevelT w="203200" h="50800" prst="softRound"/>
          </a:sp3d>
        </p:spPr>
      </p:pic>
      <p:sp>
        <p:nvSpPr>
          <p:cNvPr id="20" name="TextBox 19"/>
          <p:cNvSpPr txBox="1"/>
          <p:nvPr/>
        </p:nvSpPr>
        <p:spPr>
          <a:xfrm>
            <a:off x="467544" y="1131590"/>
            <a:ext cx="7128792" cy="5386090"/>
          </a:xfrm>
          <a:prstGeom prst="rect">
            <a:avLst/>
          </a:prstGeom>
          <a:noFill/>
        </p:spPr>
        <p:txBody>
          <a:bodyPr wrap="square" rtlCol="0">
            <a:spAutoFit/>
          </a:bodyPr>
          <a:lstStyle/>
          <a:p>
            <a:r>
              <a:rPr lang="en-IN" sz="1800" dirty="0" smtClean="0">
                <a:solidFill>
                  <a:schemeClr val="bg1"/>
                </a:solidFill>
              </a:rPr>
              <a:t>STEP 1:Let Px=[1,2],Py=[5,6]</a:t>
            </a:r>
          </a:p>
          <a:p>
            <a:r>
              <a:rPr lang="en-IN" sz="1800" dirty="0" smtClean="0">
                <a:solidFill>
                  <a:schemeClr val="bg1"/>
                </a:solidFill>
              </a:rPr>
              <a:t>Temp=[ ]                                       #temp=[ ],[9],[9,16]</a:t>
            </a:r>
          </a:p>
          <a:p>
            <a:r>
              <a:rPr lang="en-IN" sz="1800" dirty="0" smtClean="0">
                <a:solidFill>
                  <a:schemeClr val="bg1"/>
                </a:solidFill>
              </a:rPr>
              <a:t>For a,b in zip([1,2],[5,6]):</a:t>
            </a:r>
          </a:p>
          <a:p>
            <a:r>
              <a:rPr lang="en-IN" sz="1800" dirty="0" smtClean="0">
                <a:solidFill>
                  <a:schemeClr val="bg1"/>
                </a:solidFill>
              </a:rPr>
              <a:t>	</a:t>
            </a:r>
            <a:r>
              <a:rPr lang="en-IN" sz="1800" dirty="0" smtClean="0">
                <a:solidFill>
                  <a:schemeClr val="bg1"/>
                </a:solidFill>
              </a:rPr>
              <a:t>Temp+=[(a-b)**2]              #(</a:t>
            </a:r>
            <a:r>
              <a:rPr lang="en-IN" sz="1800" dirty="0" smtClean="0">
                <a:solidFill>
                  <a:schemeClr val="bg1"/>
                </a:solidFill>
              </a:rPr>
              <a:t>a-b)**2</a:t>
            </a:r>
            <a:endParaRPr lang="en-IN" sz="1800" dirty="0" smtClean="0">
              <a:solidFill>
                <a:schemeClr val="bg1"/>
              </a:solidFill>
            </a:endParaRPr>
          </a:p>
          <a:p>
            <a:r>
              <a:rPr lang="en-IN" sz="1800" dirty="0" smtClean="0">
                <a:solidFill>
                  <a:schemeClr val="bg1"/>
                </a:solidFill>
              </a:rPr>
              <a:t>	</a:t>
            </a:r>
            <a:r>
              <a:rPr lang="en-IN" sz="1800" dirty="0" smtClean="0">
                <a:solidFill>
                  <a:schemeClr val="bg1"/>
                </a:solidFill>
              </a:rPr>
              <a:t>			 #a=1,b=5,(1-4)**2=9</a:t>
            </a:r>
          </a:p>
          <a:p>
            <a:r>
              <a:rPr lang="en-IN" sz="1800" dirty="0" smtClean="0">
                <a:solidFill>
                  <a:schemeClr val="bg1"/>
                </a:solidFill>
              </a:rPr>
              <a:t>	</a:t>
            </a:r>
            <a:r>
              <a:rPr lang="en-IN" sz="1800" dirty="0" smtClean="0">
                <a:solidFill>
                  <a:schemeClr val="bg1"/>
                </a:solidFill>
              </a:rPr>
              <a:t>			</a:t>
            </a:r>
            <a:r>
              <a:rPr lang="en-IN" sz="1800" dirty="0" smtClean="0">
                <a:solidFill>
                  <a:schemeClr val="bg1"/>
                </a:solidFill>
              </a:rPr>
              <a:t> #</a:t>
            </a:r>
            <a:r>
              <a:rPr lang="en-IN" sz="1800" dirty="0" smtClean="0">
                <a:solidFill>
                  <a:schemeClr val="bg1"/>
                </a:solidFill>
              </a:rPr>
              <a:t>a=2,b=6,(2-6)**2=16</a:t>
            </a:r>
          </a:p>
          <a:p>
            <a:r>
              <a:rPr lang="en-IN" sz="1800" dirty="0" smtClean="0">
                <a:solidFill>
                  <a:schemeClr val="bg1"/>
                </a:solidFill>
              </a:rPr>
              <a:t>	</a:t>
            </a:r>
            <a:r>
              <a:rPr lang="en-IN" sz="1800" dirty="0" smtClean="0">
                <a:solidFill>
                  <a:schemeClr val="bg1"/>
                </a:solidFill>
              </a:rPr>
              <a:t>			</a:t>
            </a:r>
          </a:p>
          <a:p>
            <a:r>
              <a:rPr lang="en-IN" sz="1800" dirty="0" smtClean="0">
                <a:solidFill>
                  <a:schemeClr val="bg1"/>
                </a:solidFill>
              </a:rPr>
              <a:t>STEP 2: </a:t>
            </a:r>
          </a:p>
          <a:p>
            <a:r>
              <a:rPr lang="en-IN" sz="1800" dirty="0" smtClean="0">
                <a:solidFill>
                  <a:schemeClr val="bg1"/>
                </a:solidFill>
              </a:rPr>
              <a:t>Z=Sum(Temp) #Temp=[9,16]</a:t>
            </a:r>
          </a:p>
          <a:p>
            <a:r>
              <a:rPr lang="en-IN" sz="1800" dirty="0" smtClean="0">
                <a:solidFill>
                  <a:schemeClr val="bg1"/>
                </a:solidFill>
              </a:rPr>
              <a:t>Z=9+16=25</a:t>
            </a:r>
          </a:p>
          <a:p>
            <a:endParaRPr lang="en-IN" sz="1800" dirty="0" smtClean="0">
              <a:solidFill>
                <a:schemeClr val="bg1"/>
              </a:solidFill>
            </a:endParaRPr>
          </a:p>
          <a:p>
            <a:r>
              <a:rPr lang="en-IN" sz="1800" dirty="0" smtClean="0">
                <a:solidFill>
                  <a:schemeClr val="bg1"/>
                </a:solidFill>
              </a:rPr>
              <a:t>STEP 3:</a:t>
            </a:r>
          </a:p>
          <a:p>
            <a:r>
              <a:rPr lang="en-IN" sz="1800" dirty="0" smtClean="0">
                <a:solidFill>
                  <a:schemeClr val="bg1"/>
                </a:solidFill>
              </a:rPr>
              <a:t>Dist=sqrt(z) #z=25</a:t>
            </a:r>
          </a:p>
          <a:p>
            <a:r>
              <a:rPr lang="en-IN" sz="1800" dirty="0" smtClean="0">
                <a:solidFill>
                  <a:schemeClr val="bg1"/>
                </a:solidFill>
              </a:rPr>
              <a:t>Dist=5</a:t>
            </a:r>
          </a:p>
          <a:p>
            <a:endParaRPr lang="en-IN" sz="1800" dirty="0" smtClean="0">
              <a:solidFill>
                <a:schemeClr val="bg1"/>
              </a:solidFill>
            </a:endParaRPr>
          </a:p>
          <a:p>
            <a:endParaRPr lang="en-IN" sz="1800" dirty="0" smtClean="0">
              <a:solidFill>
                <a:schemeClr val="bg1"/>
              </a:solidFill>
            </a:endParaRPr>
          </a:p>
          <a:p>
            <a:endParaRPr lang="en-IN" sz="1800" dirty="0" smtClean="0">
              <a:solidFill>
                <a:schemeClr val="bg1"/>
              </a:solidFill>
            </a:endParaRPr>
          </a:p>
          <a:p>
            <a:r>
              <a:rPr lang="en-IN" sz="1800" dirty="0" smtClean="0">
                <a:solidFill>
                  <a:schemeClr val="bg1"/>
                </a:solidFill>
              </a:rPr>
              <a:t>	</a:t>
            </a:r>
            <a:endParaRPr lang="en-IN" sz="1800" dirty="0" smtClean="0">
              <a:solidFill>
                <a:schemeClr val="bg1"/>
              </a:solidFill>
            </a:endParaRPr>
          </a:p>
          <a:p>
            <a:endParaRPr lang="en-IN" sz="2000" dirty="0">
              <a:solidFill>
                <a:schemeClr val="bg1"/>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3"/>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WHAT WE ARE WORKING ON</a:t>
            </a:r>
            <a:endParaRPr dirty="0"/>
          </a:p>
        </p:txBody>
      </p:sp>
      <p:sp>
        <p:nvSpPr>
          <p:cNvPr id="272" name="Google Shape;272;p23"/>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Mercury is the closest planet to the </a:t>
            </a:r>
            <a:r>
              <a:rPr lang="es" dirty="0" smtClean="0"/>
              <a:t>wEf</a:t>
            </a:r>
            <a:endParaRPr dirty="0"/>
          </a:p>
        </p:txBody>
      </p:sp>
      <p:sp>
        <p:nvSpPr>
          <p:cNvPr id="273" name="Google Shape;273;p23"/>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Neptune is the farthest planet from the Sun</a:t>
            </a:r>
            <a:endParaRPr dirty="0"/>
          </a:p>
        </p:txBody>
      </p:sp>
      <p:sp>
        <p:nvSpPr>
          <p:cNvPr id="274" name="Google Shape;274;p23"/>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a:t>
            </a:r>
            <a:endParaRPr dirty="0"/>
          </a:p>
        </p:txBody>
      </p:sp>
      <p:sp>
        <p:nvSpPr>
          <p:cNvPr id="275" name="Google Shape;275;p23"/>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SECURE</a:t>
            </a:r>
            <a:endParaRPr dirty="0"/>
          </a:p>
        </p:txBody>
      </p:sp>
      <p:sp>
        <p:nvSpPr>
          <p:cNvPr id="276" name="Google Shape;276;p23"/>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FAST AND RELIABLE</a:t>
            </a:r>
            <a:endParaRPr dirty="0"/>
          </a:p>
        </p:txBody>
      </p:sp>
      <p:sp>
        <p:nvSpPr>
          <p:cNvPr id="277" name="Google Shape;277;p23"/>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ACCESSIBLE</a:t>
            </a:r>
            <a:endParaRPr dirty="0"/>
          </a:p>
        </p:txBody>
      </p:sp>
      <p:sp>
        <p:nvSpPr>
          <p:cNvPr id="278" name="Google Shape;278;p23"/>
          <p:cNvSpPr/>
          <p:nvPr/>
        </p:nvSpPr>
        <p:spPr>
          <a:xfrm>
            <a:off x="1267145" y="208360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79" name="Google Shape;279;p23"/>
          <p:cNvGrpSpPr/>
          <p:nvPr/>
        </p:nvGrpSpPr>
        <p:grpSpPr>
          <a:xfrm>
            <a:off x="4081142" y="2083606"/>
            <a:ext cx="994978" cy="830447"/>
            <a:chOff x="6666900" y="628300"/>
            <a:chExt cx="5236725" cy="4370775"/>
          </a:xfrm>
        </p:grpSpPr>
        <p:sp>
          <p:nvSpPr>
            <p:cNvPr id="280" name="Google Shape;280;p23"/>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23"/>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23"/>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3" name="Google Shape;283;p23"/>
          <p:cNvGrpSpPr/>
          <p:nvPr/>
        </p:nvGrpSpPr>
        <p:grpSpPr>
          <a:xfrm>
            <a:off x="6877940" y="2077049"/>
            <a:ext cx="1002833" cy="837003"/>
            <a:chOff x="12618250" y="628300"/>
            <a:chExt cx="5236725" cy="4370775"/>
          </a:xfrm>
        </p:grpSpPr>
        <p:sp>
          <p:nvSpPr>
            <p:cNvPr id="284" name="Google Shape;284;p23"/>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23"/>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86" name="Google Shape;286;p23"/>
          <p:cNvSpPr/>
          <p:nvPr/>
        </p:nvSpPr>
        <p:spPr>
          <a:xfrm>
            <a:off x="1609000" y="2221850"/>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87" name="Google Shape;287;p2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25"/>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74" name="Google Shape;374;p25"/>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25"/>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76" name="Google Shape;376;p25"/>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 name="Google Shape;377;p25"/>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78" name="Google Shape;378;p25"/>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79" name="Google Shape;379;p25"/>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0" name="Google Shape;380;p25"/>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1" name="Google Shape;381;p25"/>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2" name="Google Shape;382;p25"/>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3" name="Google Shape;383;p25"/>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4" name="Google Shape;384;p25"/>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5" name="Google Shape;385;p25"/>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6" name="Google Shape;386;p25"/>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7" name="Google Shape;387;p25"/>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8" name="Google Shape;388;p25"/>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9" name="Google Shape;389;p25"/>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 name="Google Shape;390;p25"/>
          <p:cNvSpPr txBox="1">
            <a:spLocks noGrp="1"/>
          </p:cNvSpPr>
          <p:nvPr>
            <p:ph type="ctrTitle"/>
          </p:nvPr>
        </p:nvSpPr>
        <p:spPr>
          <a:xfrm>
            <a:off x="2749775" y="1594525"/>
            <a:ext cx="3530400" cy="19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—SOMEONE FAMOUS</a:t>
            </a:r>
            <a:endParaRPr dirty="0"/>
          </a:p>
        </p:txBody>
      </p:sp>
      <p:sp>
        <p:nvSpPr>
          <p:cNvPr id="391" name="Google Shape;391;p25"/>
          <p:cNvSpPr txBox="1">
            <a:spLocks noGrp="1"/>
          </p:cNvSpPr>
          <p:nvPr>
            <p:ph type="subTitle" idx="1"/>
          </p:nvPr>
        </p:nvSpPr>
        <p:spPr>
          <a:xfrm>
            <a:off x="2786225" y="1793775"/>
            <a:ext cx="3457500" cy="14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61234"/>
                </a:solidFill>
              </a:rPr>
              <a:t>“This is a quote. Words full of wisdom that someone important said and can make the reader get inspired.”</a:t>
            </a:r>
            <a:endParaRPr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64FF00"/>
      </a:accent1>
      <a:accent2>
        <a:srgbClr val="64FF00"/>
      </a:accent2>
      <a:accent3>
        <a:srgbClr val="64FF00"/>
      </a:accent3>
      <a:accent4>
        <a:srgbClr val="64FF00"/>
      </a:accent4>
      <a:accent5>
        <a:srgbClr val="64FF00"/>
      </a:accent5>
      <a:accent6>
        <a:srgbClr val="64FF00"/>
      </a:accent6>
      <a:hlink>
        <a:srgbClr val="64FF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1077</TotalTime>
  <Words>1205</Words>
  <Application>Microsoft Office PowerPoint</Application>
  <PresentationFormat>On-screen Show (16:9)</PresentationFormat>
  <Paragraphs>227</Paragraphs>
  <Slides>40</Slides>
  <Notes>40</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40</vt:i4>
      </vt:variant>
    </vt:vector>
  </HeadingPairs>
  <TitlesOfParts>
    <vt:vector size="57" baseType="lpstr">
      <vt:lpstr>Arial</vt:lpstr>
      <vt:lpstr>Aharoni</vt:lpstr>
      <vt:lpstr>Roboto Light</vt:lpstr>
      <vt:lpstr>Arial Black</vt:lpstr>
      <vt:lpstr>Agency FB</vt:lpstr>
      <vt:lpstr>Roboto Black</vt:lpstr>
      <vt:lpstr>Impact</vt:lpstr>
      <vt:lpstr>Rockwell</vt:lpstr>
      <vt:lpstr>Wingdings</vt:lpstr>
      <vt:lpstr>Proxima Nova</vt:lpstr>
      <vt:lpstr>Proxima Nova Semibold</vt:lpstr>
      <vt:lpstr>Bree Serif</vt:lpstr>
      <vt:lpstr>Roboto Mono Regular</vt:lpstr>
      <vt:lpstr>Didact Gothic</vt:lpstr>
      <vt:lpstr>Roboto Thin</vt:lpstr>
      <vt:lpstr>WEB PROPOSAL</vt:lpstr>
      <vt:lpstr>SlidesGo Final Pages</vt:lpstr>
      <vt:lpstr>Drowssiness Detection System</vt:lpstr>
      <vt:lpstr>   Project Abstract:</vt:lpstr>
      <vt:lpstr>Modules Used</vt:lpstr>
      <vt:lpstr>Basic Idea</vt:lpstr>
      <vt:lpstr>FORMULA USED TO GET E.A.R</vt:lpstr>
      <vt:lpstr>Formula to calculate Euclidean distance b/w 2 points</vt:lpstr>
      <vt:lpstr>Eg: Euclidean distance formula</vt:lpstr>
      <vt:lpstr>WHAT WE ARE WORKING ON</vt:lpstr>
      <vt:lpstr>—SOMEONE FAMOUS</vt:lpstr>
      <vt:lpstr>NOW</vt:lpstr>
      <vt:lpstr>FUTURE</vt:lpstr>
      <vt:lpstr>pUDGEdfssasT</vt:lpstr>
      <vt:lpstr>OUR GOALS</vt:lpstr>
      <vt:lpstr>PREDICTED RESULTS</vt:lpstr>
      <vt:lpstr>SNEAK PEEK</vt:lpstr>
      <vt:lpstr>A VIDEO IS A GOOD IDEA</vt:lpstr>
      <vt:lpstr>OUR TIMELINE</vt:lpstr>
      <vt:lpstr>OUR PARTNERS</vt:lpstr>
      <vt:lpstr>THE TEAM</vt:lpstr>
      <vt:lpstr>THANKS!</vt:lpstr>
      <vt:lpstr>CREDITS</vt:lpstr>
      <vt:lpstr>RESOURCES</vt:lpstr>
      <vt:lpstr>Instructions for use</vt:lpstr>
      <vt:lpstr>Fonts &amp; colors used</vt:lpstr>
      <vt:lpstr>Slide 25</vt:lpstr>
      <vt:lpstr>Use our editable graphic resources...</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Slide 38</vt:lpstr>
      <vt:lpstr>WEB PROJECT PROPOSAL</vt:lpstr>
      <vt:lpstr>Formula used to find E.A.R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PROJECT PROPOSAL</dc:title>
  <dc:creator>Abhishek</dc:creator>
  <cp:lastModifiedBy>HP</cp:lastModifiedBy>
  <cp:revision>86</cp:revision>
  <dcterms:modified xsi:type="dcterms:W3CDTF">2020-08-29T18:27:35Z</dcterms:modified>
</cp:coreProperties>
</file>